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7" r:id="rId1"/>
  </p:sldMasterIdLst>
  <p:notesMasterIdLst>
    <p:notesMasterId r:id="rId50"/>
  </p:notesMasterIdLst>
  <p:sldIdLst>
    <p:sldId id="347" r:id="rId2"/>
    <p:sldId id="837" r:id="rId3"/>
    <p:sldId id="1194" r:id="rId4"/>
    <p:sldId id="1140" r:id="rId5"/>
    <p:sldId id="1192" r:id="rId6"/>
    <p:sldId id="1193" r:id="rId7"/>
    <p:sldId id="1191" r:id="rId8"/>
    <p:sldId id="1195" r:id="rId9"/>
    <p:sldId id="1196" r:id="rId10"/>
    <p:sldId id="1197" r:id="rId11"/>
    <p:sldId id="1198" r:id="rId12"/>
    <p:sldId id="1199" r:id="rId13"/>
    <p:sldId id="1200" r:id="rId14"/>
    <p:sldId id="1201" r:id="rId15"/>
    <p:sldId id="1203" r:id="rId16"/>
    <p:sldId id="1204" r:id="rId17"/>
    <p:sldId id="1205" r:id="rId18"/>
    <p:sldId id="1202" r:id="rId19"/>
    <p:sldId id="1207" r:id="rId20"/>
    <p:sldId id="1208" r:id="rId21"/>
    <p:sldId id="1209" r:id="rId22"/>
    <p:sldId id="1210" r:id="rId23"/>
    <p:sldId id="1211" r:id="rId24"/>
    <p:sldId id="1212" r:id="rId25"/>
    <p:sldId id="1213" r:id="rId26"/>
    <p:sldId id="1214" r:id="rId27"/>
    <p:sldId id="1215" r:id="rId28"/>
    <p:sldId id="1216" r:id="rId29"/>
    <p:sldId id="1217" r:id="rId30"/>
    <p:sldId id="1218" r:id="rId31"/>
    <p:sldId id="1219" r:id="rId32"/>
    <p:sldId id="1220" r:id="rId33"/>
    <p:sldId id="1222" r:id="rId34"/>
    <p:sldId id="1224" r:id="rId35"/>
    <p:sldId id="1225" r:id="rId36"/>
    <p:sldId id="260" r:id="rId37"/>
    <p:sldId id="1230" r:id="rId38"/>
    <p:sldId id="1231" r:id="rId39"/>
    <p:sldId id="1232" r:id="rId40"/>
    <p:sldId id="1233" r:id="rId41"/>
    <p:sldId id="1234" r:id="rId42"/>
    <p:sldId id="1235" r:id="rId43"/>
    <p:sldId id="1236" r:id="rId44"/>
    <p:sldId id="1237" r:id="rId45"/>
    <p:sldId id="1238" r:id="rId46"/>
    <p:sldId id="1226" r:id="rId47"/>
    <p:sldId id="1228" r:id="rId48"/>
    <p:sldId id="1227"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D84B61-E749-4A05-B029-6534E5728C38}">
          <p14:sldIdLst>
            <p14:sldId id="347"/>
            <p14:sldId id="837"/>
            <p14:sldId id="1194"/>
            <p14:sldId id="1140"/>
            <p14:sldId id="1192"/>
            <p14:sldId id="1193"/>
            <p14:sldId id="1191"/>
            <p14:sldId id="1195"/>
            <p14:sldId id="1196"/>
            <p14:sldId id="1197"/>
            <p14:sldId id="1198"/>
            <p14:sldId id="1199"/>
            <p14:sldId id="1200"/>
            <p14:sldId id="1201"/>
            <p14:sldId id="1203"/>
            <p14:sldId id="1204"/>
            <p14:sldId id="1205"/>
            <p14:sldId id="1202"/>
            <p14:sldId id="1207"/>
            <p14:sldId id="1208"/>
            <p14:sldId id="1209"/>
            <p14:sldId id="1210"/>
            <p14:sldId id="1211"/>
            <p14:sldId id="1212"/>
            <p14:sldId id="1213"/>
            <p14:sldId id="1214"/>
            <p14:sldId id="1215"/>
            <p14:sldId id="1216"/>
            <p14:sldId id="1217"/>
            <p14:sldId id="1218"/>
            <p14:sldId id="1219"/>
            <p14:sldId id="1220"/>
            <p14:sldId id="1222"/>
            <p14:sldId id="1224"/>
            <p14:sldId id="1225"/>
            <p14:sldId id="260"/>
            <p14:sldId id="1230"/>
            <p14:sldId id="1231"/>
            <p14:sldId id="1232"/>
            <p14:sldId id="1233"/>
            <p14:sldId id="1234"/>
            <p14:sldId id="1235"/>
            <p14:sldId id="1236"/>
            <p14:sldId id="1237"/>
            <p14:sldId id="1238"/>
            <p14:sldId id="1226"/>
            <p14:sldId id="1228"/>
            <p14:sldId id="12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50" autoAdjust="0"/>
    <p:restoredTop sz="96296" autoAdjust="0"/>
  </p:normalViewPr>
  <p:slideViewPr>
    <p:cSldViewPr>
      <p:cViewPr varScale="1">
        <p:scale>
          <a:sx n="162" d="100"/>
          <a:sy n="162" d="100"/>
        </p:scale>
        <p:origin x="1350" y="144"/>
      </p:cViewPr>
      <p:guideLst>
        <p:guide orient="horz" pos="2160"/>
        <p:guide pos="2880"/>
      </p:guideLst>
    </p:cSldViewPr>
  </p:slideViewPr>
  <p:outlineViewPr>
    <p:cViewPr>
      <p:scale>
        <a:sx n="33" d="100"/>
        <a:sy n="33" d="100"/>
      </p:scale>
      <p:origin x="0" y="306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05E57-71B3-4EBB-AA19-18325143E33A}"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E0BD4B94-811D-41F6-A4CA-256190C52202}">
      <dgm:prSet/>
      <dgm:spPr/>
      <dgm:t>
        <a:bodyPr/>
        <a:lstStyle/>
        <a:p>
          <a:r>
            <a:rPr lang="mn-MN" dirty="0">
              <a:latin typeface="Calibri" panose="020F0502020204030204" pitchFamily="34" charset="0"/>
              <a:cs typeface="Calibri" panose="020F0502020204030204" pitchFamily="34" charset="0"/>
            </a:rPr>
            <a:t>Монгол улсад жилд УХХХ-тай НИЙТ 180-230 өвчтөнд хосолсон туяа эмчилгээ хийгдэж байна</a:t>
          </a:r>
          <a:endParaRPr lang="en-US" dirty="0">
            <a:latin typeface="Calibri" panose="020F0502020204030204" pitchFamily="34" charset="0"/>
            <a:cs typeface="Calibri" panose="020F0502020204030204" pitchFamily="34" charset="0"/>
          </a:endParaRPr>
        </a:p>
      </dgm:t>
    </dgm:pt>
    <dgm:pt modelId="{79F51925-FEB6-47E8-B7B5-C0AAC4DD9728}" type="parTrans" cxnId="{13932062-0023-4CC9-AFF9-220513BE4F53}">
      <dgm:prSet/>
      <dgm:spPr/>
      <dgm:t>
        <a:bodyPr/>
        <a:lstStyle/>
        <a:p>
          <a:endParaRPr lang="en-US"/>
        </a:p>
      </dgm:t>
    </dgm:pt>
    <dgm:pt modelId="{622BE7E9-00CD-4E6C-91F9-8688410C61FD}" type="sibTrans" cxnId="{13932062-0023-4CC9-AFF9-220513BE4F53}">
      <dgm:prSet/>
      <dgm:spPr/>
      <dgm:t>
        <a:bodyPr/>
        <a:lstStyle/>
        <a:p>
          <a:endParaRPr lang="en-US"/>
        </a:p>
      </dgm:t>
    </dgm:pt>
    <dgm:pt modelId="{7A016B48-68B5-490A-910B-BDF9528E252C}">
      <dgm:prSet/>
      <dgm:spPr/>
      <dgm:t>
        <a:bodyPr/>
        <a:lstStyle/>
        <a:p>
          <a:r>
            <a:rPr lang="mn-MN" dirty="0">
              <a:latin typeface="Calibri" panose="020F0502020204030204" pitchFamily="34" charset="0"/>
              <a:cs typeface="Calibri" panose="020F0502020204030204" pitchFamily="34" charset="0"/>
            </a:rPr>
            <a:t>УХХХ-ын мэс засал хийх боломжгүй хожуу үе шатанд туяа эмчилгээний зайнаас, умайн хөндийн дотор гэсэн 2 хэлбэрээр хавсарч эмчилдэг</a:t>
          </a:r>
          <a:endParaRPr lang="en-US" dirty="0">
            <a:latin typeface="Calibri" panose="020F0502020204030204" pitchFamily="34" charset="0"/>
            <a:cs typeface="Calibri" panose="020F0502020204030204" pitchFamily="34" charset="0"/>
          </a:endParaRPr>
        </a:p>
      </dgm:t>
    </dgm:pt>
    <dgm:pt modelId="{B3E442DB-ADA0-4E9B-980D-CB70F85A4EDF}" type="parTrans" cxnId="{16788155-BB85-46C3-936B-A291EE8575D3}">
      <dgm:prSet/>
      <dgm:spPr/>
      <dgm:t>
        <a:bodyPr/>
        <a:lstStyle/>
        <a:p>
          <a:endParaRPr lang="en-US"/>
        </a:p>
      </dgm:t>
    </dgm:pt>
    <dgm:pt modelId="{13CC0256-31CE-4383-B935-AFE012474FE7}" type="sibTrans" cxnId="{16788155-BB85-46C3-936B-A291EE8575D3}">
      <dgm:prSet/>
      <dgm:spPr/>
      <dgm:t>
        <a:bodyPr/>
        <a:lstStyle/>
        <a:p>
          <a:endParaRPr lang="en-US"/>
        </a:p>
      </dgm:t>
    </dgm:pt>
    <dgm:pt modelId="{74498F63-0829-4126-BBA9-DB482B85CFBC}">
      <dgm:prSet/>
      <dgm:spPr/>
      <dgm:t>
        <a:bodyPr/>
        <a:lstStyle/>
        <a:p>
          <a:r>
            <a:rPr lang="mn-MN" dirty="0">
              <a:latin typeface="Calibri" panose="020F0502020204030204" pitchFamily="34" charset="0"/>
              <a:cs typeface="Calibri" panose="020F0502020204030204" pitchFamily="34" charset="0"/>
            </a:rPr>
            <a:t>ХСҮТ-д </a:t>
          </a:r>
          <a:r>
            <a:rPr lang="en-US" dirty="0">
              <a:latin typeface="Calibri" panose="020F0502020204030204" pitchFamily="34" charset="0"/>
              <a:cs typeface="Calibri" panose="020F0502020204030204" pitchFamily="34" charset="0"/>
            </a:rPr>
            <a:t>2008 </a:t>
          </a:r>
          <a:r>
            <a:rPr lang="en-US" dirty="0" err="1">
              <a:latin typeface="Calibri" panose="020F0502020204030204" pitchFamily="34" charset="0"/>
              <a:cs typeface="Calibri" panose="020F0502020204030204" pitchFamily="34" charset="0"/>
            </a:rPr>
            <a:t>онд</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зайн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туяа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эмчилгээний</a:t>
          </a:r>
          <a:r>
            <a:rPr lang="en-US" dirty="0">
              <a:latin typeface="Calibri" panose="020F0502020204030204" pitchFamily="34" charset="0"/>
              <a:cs typeface="Calibri" panose="020F0502020204030204" pitchFamily="34" charset="0"/>
            </a:rPr>
            <a:t> </a:t>
          </a:r>
          <a:r>
            <a:rPr lang="mn-MN" dirty="0">
              <a:latin typeface="Calibri" panose="020F0502020204030204" pitchFamily="34" charset="0"/>
              <a:cs typeface="Calibri" panose="020F0502020204030204" pitchFamily="34" charset="0"/>
            </a:rPr>
            <a:t>ГУРВАН хэмжээст арга нэвтэрсэн</a:t>
          </a:r>
          <a:endParaRPr lang="en-US" dirty="0">
            <a:latin typeface="Calibri" panose="020F0502020204030204" pitchFamily="34" charset="0"/>
            <a:cs typeface="Calibri" panose="020F0502020204030204" pitchFamily="34" charset="0"/>
          </a:endParaRPr>
        </a:p>
      </dgm:t>
    </dgm:pt>
    <dgm:pt modelId="{13856871-E405-4328-89FF-617DF1E1432C}" type="parTrans" cxnId="{1D37AE46-2855-42C7-BA53-1FC195E2B046}">
      <dgm:prSet/>
      <dgm:spPr/>
      <dgm:t>
        <a:bodyPr/>
        <a:lstStyle/>
        <a:p>
          <a:endParaRPr lang="en-US"/>
        </a:p>
      </dgm:t>
    </dgm:pt>
    <dgm:pt modelId="{C8BEE67B-7C39-442E-9CEA-E8FC60D53D67}" type="sibTrans" cxnId="{1D37AE46-2855-42C7-BA53-1FC195E2B046}">
      <dgm:prSet/>
      <dgm:spPr/>
      <dgm:t>
        <a:bodyPr/>
        <a:lstStyle/>
        <a:p>
          <a:endParaRPr lang="en-US"/>
        </a:p>
      </dgm:t>
    </dgm:pt>
    <dgm:pt modelId="{0DB5CD01-50CF-424E-ACA8-32AE044EF806}">
      <dgm:prSet/>
      <dgm:spPr/>
      <dgm:t>
        <a:bodyPr/>
        <a:lstStyle/>
        <a:p>
          <a:r>
            <a:rPr lang="mn-MN" dirty="0">
              <a:latin typeface="Calibri" panose="020F0502020204030204" pitchFamily="34" charset="0"/>
              <a:cs typeface="Calibri" panose="020F0502020204030204" pitchFamily="34" charset="0"/>
            </a:rPr>
            <a:t>2019 онд зайн туяа эмчилгээнд шугаман хурдасгуур аппарат нэвтэрснээр гурван хэмжээст конформаль аргаар хийх болсон</a:t>
          </a:r>
          <a:endParaRPr lang="en-US" dirty="0">
            <a:latin typeface="Calibri" panose="020F0502020204030204" pitchFamily="34" charset="0"/>
            <a:cs typeface="Calibri" panose="020F0502020204030204" pitchFamily="34" charset="0"/>
          </a:endParaRPr>
        </a:p>
      </dgm:t>
    </dgm:pt>
    <dgm:pt modelId="{8271DD8C-FFCD-458C-8170-FE3F9489FC0C}" type="parTrans" cxnId="{39B8B28F-4ADC-4E43-9551-00165459D772}">
      <dgm:prSet/>
      <dgm:spPr/>
      <dgm:t>
        <a:bodyPr/>
        <a:lstStyle/>
        <a:p>
          <a:endParaRPr lang="en-US"/>
        </a:p>
      </dgm:t>
    </dgm:pt>
    <dgm:pt modelId="{B6138C32-9361-46BB-9C82-93621D9113FF}" type="sibTrans" cxnId="{39B8B28F-4ADC-4E43-9551-00165459D772}">
      <dgm:prSet/>
      <dgm:spPr/>
      <dgm:t>
        <a:bodyPr/>
        <a:lstStyle/>
        <a:p>
          <a:endParaRPr lang="en-US"/>
        </a:p>
      </dgm:t>
    </dgm:pt>
    <dgm:pt modelId="{C1D4EEA8-3DF5-4FA9-8763-B5DCF59FFD3D}">
      <dgm:prSet/>
      <dgm:spPr/>
      <dgm:t>
        <a:bodyPr/>
        <a:lstStyle/>
        <a:p>
          <a:r>
            <a:rPr lang="mn-MN" dirty="0">
              <a:latin typeface="Calibri" panose="020F0502020204030204" pitchFamily="34" charset="0"/>
              <a:cs typeface="Calibri" panose="020F0502020204030204" pitchFamily="34" charset="0"/>
            </a:rPr>
            <a:t>2010 оноос туяа эмчилгээг химийн эмчилгээтэй хавсрах  эмчилгээ нь ХСҮТ-н эмчилгээний стандарт болсон</a:t>
          </a:r>
          <a:endParaRPr lang="en-US" dirty="0">
            <a:latin typeface="Calibri" panose="020F0502020204030204" pitchFamily="34" charset="0"/>
            <a:cs typeface="Calibri" panose="020F0502020204030204" pitchFamily="34" charset="0"/>
          </a:endParaRPr>
        </a:p>
      </dgm:t>
    </dgm:pt>
    <dgm:pt modelId="{32E46224-2914-4C99-B02D-236E9AABABD4}" type="parTrans" cxnId="{F2E246CD-D1B8-4D73-A4A6-B715B19B3D66}">
      <dgm:prSet/>
      <dgm:spPr/>
      <dgm:t>
        <a:bodyPr/>
        <a:lstStyle/>
        <a:p>
          <a:endParaRPr lang="en-US"/>
        </a:p>
      </dgm:t>
    </dgm:pt>
    <dgm:pt modelId="{4544655F-F51D-437D-A46C-5369CE5BD4EC}" type="sibTrans" cxnId="{F2E246CD-D1B8-4D73-A4A6-B715B19B3D66}">
      <dgm:prSet/>
      <dgm:spPr/>
      <dgm:t>
        <a:bodyPr/>
        <a:lstStyle/>
        <a:p>
          <a:endParaRPr lang="en-US"/>
        </a:p>
      </dgm:t>
    </dgm:pt>
    <dgm:pt modelId="{3AE0696A-3DB5-46FA-A718-C6EB5148621C}">
      <dgm:prSet/>
      <dgm:spPr/>
      <dgm:t>
        <a:bodyPr/>
        <a:lstStyle/>
        <a:p>
          <a:r>
            <a:rPr lang="mn-MN" dirty="0">
              <a:latin typeface="Calibri" panose="020F0502020204030204" pitchFamily="34" charset="0"/>
              <a:cs typeface="Calibri" panose="020F0502020204030204" pitchFamily="34" charset="0"/>
            </a:rPr>
            <a:t>ХСҮТ-д 2010 оноос хойш дотуур туяа эмчилгээг Манчейстер технолог буюу рентген ортогональ зурагт үндэслэсэн хоёр хэмжээст аргаар хийж, эхэлсэн (Уламжлалт арга)</a:t>
          </a:r>
          <a:endParaRPr lang="en-US" dirty="0">
            <a:latin typeface="Calibri" panose="020F0502020204030204" pitchFamily="34" charset="0"/>
            <a:cs typeface="Calibri" panose="020F0502020204030204" pitchFamily="34" charset="0"/>
          </a:endParaRPr>
        </a:p>
      </dgm:t>
    </dgm:pt>
    <dgm:pt modelId="{6091C2BE-855E-4D42-934F-0873ED573913}" type="parTrans" cxnId="{EA9527D7-F617-44DD-A251-198EFE18542C}">
      <dgm:prSet/>
      <dgm:spPr/>
      <dgm:t>
        <a:bodyPr/>
        <a:lstStyle/>
        <a:p>
          <a:endParaRPr lang="en-US"/>
        </a:p>
      </dgm:t>
    </dgm:pt>
    <dgm:pt modelId="{93BF4F83-FC67-4094-936A-AC6374E53BD2}" type="sibTrans" cxnId="{EA9527D7-F617-44DD-A251-198EFE18542C}">
      <dgm:prSet/>
      <dgm:spPr/>
      <dgm:t>
        <a:bodyPr/>
        <a:lstStyle/>
        <a:p>
          <a:endParaRPr lang="en-US"/>
        </a:p>
      </dgm:t>
    </dgm:pt>
    <dgm:pt modelId="{CF9DCD8E-3F5C-4B85-9DE8-C4B8E7388C6C}">
      <dgm:prSet/>
      <dgm:spPr/>
      <dgm:t>
        <a:bodyPr/>
        <a:lstStyle/>
        <a:p>
          <a:r>
            <a:rPr lang="mn-MN" dirty="0">
              <a:latin typeface="Calibri" panose="020F0502020204030204" pitchFamily="34" charset="0"/>
              <a:cs typeface="Calibri" panose="020F0502020204030204" pitchFamily="34" charset="0"/>
            </a:rPr>
            <a:t>2019 оноос дотуур туяа эмчилгээний КТ-ИЙн ГУРВАН хэмжээст дүрсЛэЛд суурилсан арга нэвтрэн, эмчилгээний цацрагийн тунг хавдрын эзлэхүүнд нь тооцоолж, эмчилдэг болсноор технологийн дэвшил хийгдсэн</a:t>
          </a:r>
          <a:endParaRPr lang="en-US" dirty="0">
            <a:latin typeface="Calibri" panose="020F0502020204030204" pitchFamily="34" charset="0"/>
            <a:cs typeface="Calibri" panose="020F0502020204030204" pitchFamily="34" charset="0"/>
          </a:endParaRPr>
        </a:p>
      </dgm:t>
    </dgm:pt>
    <dgm:pt modelId="{9982E2E4-4040-45AA-B1B4-C143A65E18C4}" type="parTrans" cxnId="{0724D467-FBF9-435E-90C1-A63FB0FDC6D9}">
      <dgm:prSet/>
      <dgm:spPr/>
      <dgm:t>
        <a:bodyPr/>
        <a:lstStyle/>
        <a:p>
          <a:endParaRPr lang="en-US"/>
        </a:p>
      </dgm:t>
    </dgm:pt>
    <dgm:pt modelId="{8FDDFF19-8A56-425E-8E52-1D560FBF47A6}" type="sibTrans" cxnId="{0724D467-FBF9-435E-90C1-A63FB0FDC6D9}">
      <dgm:prSet/>
      <dgm:spPr/>
      <dgm:t>
        <a:bodyPr/>
        <a:lstStyle/>
        <a:p>
          <a:endParaRPr lang="en-US"/>
        </a:p>
      </dgm:t>
    </dgm:pt>
    <dgm:pt modelId="{794A3442-BD4B-41DA-8B44-7C1E5ADAEC50}">
      <dgm:prSet/>
      <dgm:spPr/>
      <dgm:t>
        <a:bodyPr/>
        <a:lstStyle/>
        <a:p>
          <a:r>
            <a:rPr lang="mn-MN" dirty="0">
              <a:latin typeface="Calibri" panose="020F0502020204030204" pitchFamily="34" charset="0"/>
              <a:cs typeface="Calibri" panose="020F0502020204030204" pitchFamily="34" charset="0"/>
            </a:rPr>
            <a:t>2010 онд эрт үе буюу I-II 42.5%, хожуу үе буюу III-IV үе нь 57.5%,</a:t>
          </a:r>
        </a:p>
        <a:p>
          <a:endParaRPr lang="mn-MN" dirty="0">
            <a:latin typeface="Calibri" panose="020F0502020204030204" pitchFamily="34" charset="0"/>
            <a:cs typeface="Calibri" panose="020F0502020204030204" pitchFamily="34" charset="0"/>
          </a:endParaRPr>
        </a:p>
        <a:p>
          <a:r>
            <a:rPr lang="mn-MN" dirty="0">
              <a:latin typeface="Calibri" panose="020F0502020204030204" pitchFamily="34" charset="0"/>
              <a:cs typeface="Calibri" panose="020F0502020204030204" pitchFamily="34" charset="0"/>
            </a:rPr>
            <a:t>2019 онд 55.3%, 44.7% болж тус тус сайжирсан дүнтэй байна. [3. 4]</a:t>
          </a:r>
          <a:endParaRPr lang="en-US" dirty="0"/>
        </a:p>
      </dgm:t>
    </dgm:pt>
    <dgm:pt modelId="{33185BBB-919C-44F6-A34D-8EE957C3452D}" type="parTrans" cxnId="{E399485F-BF57-4FD9-83E8-53A46B315909}">
      <dgm:prSet/>
      <dgm:spPr/>
      <dgm:t>
        <a:bodyPr/>
        <a:lstStyle/>
        <a:p>
          <a:endParaRPr lang="en-AU"/>
        </a:p>
      </dgm:t>
    </dgm:pt>
    <dgm:pt modelId="{E5ED9690-F417-42BC-B1F8-F0A22DAF544C}" type="sibTrans" cxnId="{E399485F-BF57-4FD9-83E8-53A46B315909}">
      <dgm:prSet/>
      <dgm:spPr/>
      <dgm:t>
        <a:bodyPr/>
        <a:lstStyle/>
        <a:p>
          <a:endParaRPr lang="en-AU"/>
        </a:p>
      </dgm:t>
    </dgm:pt>
    <dgm:pt modelId="{55450D2D-AFBF-4E26-81B5-5BC39C5F75FB}" type="pres">
      <dgm:prSet presAssocID="{A4705E57-71B3-4EBB-AA19-18325143E33A}" presName="diagram" presStyleCnt="0">
        <dgm:presLayoutVars>
          <dgm:dir/>
          <dgm:resizeHandles val="exact"/>
        </dgm:presLayoutVars>
      </dgm:prSet>
      <dgm:spPr/>
    </dgm:pt>
    <dgm:pt modelId="{069D73D4-40B0-4114-A1BF-EFBBE3C57603}" type="pres">
      <dgm:prSet presAssocID="{E0BD4B94-811D-41F6-A4CA-256190C52202}" presName="node" presStyleLbl="node1" presStyleIdx="0" presStyleCnt="8">
        <dgm:presLayoutVars>
          <dgm:bulletEnabled val="1"/>
        </dgm:presLayoutVars>
      </dgm:prSet>
      <dgm:spPr/>
    </dgm:pt>
    <dgm:pt modelId="{3346D94C-758C-43E3-A6C3-5843361723E4}" type="pres">
      <dgm:prSet presAssocID="{622BE7E9-00CD-4E6C-91F9-8688410C61FD}" presName="sibTrans" presStyleCnt="0"/>
      <dgm:spPr/>
    </dgm:pt>
    <dgm:pt modelId="{D73246FC-C4E0-4F1B-89A6-4CE526B370A4}" type="pres">
      <dgm:prSet presAssocID="{7A016B48-68B5-490A-910B-BDF9528E252C}" presName="node" presStyleLbl="node1" presStyleIdx="1" presStyleCnt="8">
        <dgm:presLayoutVars>
          <dgm:bulletEnabled val="1"/>
        </dgm:presLayoutVars>
      </dgm:prSet>
      <dgm:spPr/>
    </dgm:pt>
    <dgm:pt modelId="{B7267B3E-BF57-43DA-88CD-E9DFD7F3FE25}" type="pres">
      <dgm:prSet presAssocID="{13CC0256-31CE-4383-B935-AFE012474FE7}" presName="sibTrans" presStyleCnt="0"/>
      <dgm:spPr/>
    </dgm:pt>
    <dgm:pt modelId="{54536409-6082-4C34-B08A-19DFA7B7F04F}" type="pres">
      <dgm:prSet presAssocID="{74498F63-0829-4126-BBA9-DB482B85CFBC}" presName="node" presStyleLbl="node1" presStyleIdx="2" presStyleCnt="8">
        <dgm:presLayoutVars>
          <dgm:bulletEnabled val="1"/>
        </dgm:presLayoutVars>
      </dgm:prSet>
      <dgm:spPr/>
    </dgm:pt>
    <dgm:pt modelId="{20980BE5-39A9-4AFB-97D7-F81A37C0F76D}" type="pres">
      <dgm:prSet presAssocID="{C8BEE67B-7C39-442E-9CEA-E8FC60D53D67}" presName="sibTrans" presStyleCnt="0"/>
      <dgm:spPr/>
    </dgm:pt>
    <dgm:pt modelId="{23F8ADD2-77EE-4FFA-9CE3-5FCB1D0386F5}" type="pres">
      <dgm:prSet presAssocID="{794A3442-BD4B-41DA-8B44-7C1E5ADAEC50}" presName="node" presStyleLbl="node1" presStyleIdx="3" presStyleCnt="8">
        <dgm:presLayoutVars>
          <dgm:bulletEnabled val="1"/>
        </dgm:presLayoutVars>
      </dgm:prSet>
      <dgm:spPr/>
    </dgm:pt>
    <dgm:pt modelId="{F2381C43-0219-4470-A2F3-7E370C27B7EE}" type="pres">
      <dgm:prSet presAssocID="{E5ED9690-F417-42BC-B1F8-F0A22DAF544C}" presName="sibTrans" presStyleCnt="0"/>
      <dgm:spPr/>
    </dgm:pt>
    <dgm:pt modelId="{22C537AA-8AFF-4414-9186-13941B686491}" type="pres">
      <dgm:prSet presAssocID="{0DB5CD01-50CF-424E-ACA8-32AE044EF806}" presName="node" presStyleLbl="node1" presStyleIdx="4" presStyleCnt="8">
        <dgm:presLayoutVars>
          <dgm:bulletEnabled val="1"/>
        </dgm:presLayoutVars>
      </dgm:prSet>
      <dgm:spPr/>
    </dgm:pt>
    <dgm:pt modelId="{3B0D3A04-8C81-43CC-B99D-6AD912FAFC9D}" type="pres">
      <dgm:prSet presAssocID="{B6138C32-9361-46BB-9C82-93621D9113FF}" presName="sibTrans" presStyleCnt="0"/>
      <dgm:spPr/>
    </dgm:pt>
    <dgm:pt modelId="{34B0445D-6E69-4B71-A496-0475D72BAA12}" type="pres">
      <dgm:prSet presAssocID="{C1D4EEA8-3DF5-4FA9-8763-B5DCF59FFD3D}" presName="node" presStyleLbl="node1" presStyleIdx="5" presStyleCnt="8">
        <dgm:presLayoutVars>
          <dgm:bulletEnabled val="1"/>
        </dgm:presLayoutVars>
      </dgm:prSet>
      <dgm:spPr/>
    </dgm:pt>
    <dgm:pt modelId="{37649700-C2DB-401A-A9F1-72313E1108C4}" type="pres">
      <dgm:prSet presAssocID="{4544655F-F51D-437D-A46C-5369CE5BD4EC}" presName="sibTrans" presStyleCnt="0"/>
      <dgm:spPr/>
    </dgm:pt>
    <dgm:pt modelId="{7C544527-7DF9-42DC-AF9F-D289A2DEB22F}" type="pres">
      <dgm:prSet presAssocID="{3AE0696A-3DB5-46FA-A718-C6EB5148621C}" presName="node" presStyleLbl="node1" presStyleIdx="6" presStyleCnt="8">
        <dgm:presLayoutVars>
          <dgm:bulletEnabled val="1"/>
        </dgm:presLayoutVars>
      </dgm:prSet>
      <dgm:spPr/>
    </dgm:pt>
    <dgm:pt modelId="{2A7CAC36-1541-4008-AA78-52844B9D668E}" type="pres">
      <dgm:prSet presAssocID="{93BF4F83-FC67-4094-936A-AC6374E53BD2}" presName="sibTrans" presStyleCnt="0"/>
      <dgm:spPr/>
    </dgm:pt>
    <dgm:pt modelId="{AA199E15-9628-4373-AB46-CD4D0C884DE7}" type="pres">
      <dgm:prSet presAssocID="{CF9DCD8E-3F5C-4B85-9DE8-C4B8E7388C6C}" presName="node" presStyleLbl="node1" presStyleIdx="7" presStyleCnt="8">
        <dgm:presLayoutVars>
          <dgm:bulletEnabled val="1"/>
        </dgm:presLayoutVars>
      </dgm:prSet>
      <dgm:spPr/>
    </dgm:pt>
  </dgm:ptLst>
  <dgm:cxnLst>
    <dgm:cxn modelId="{F9693B3E-E15D-46D6-A1BC-3215E2F1FD7E}" type="presOf" srcId="{794A3442-BD4B-41DA-8B44-7C1E5ADAEC50}" destId="{23F8ADD2-77EE-4FFA-9CE3-5FCB1D0386F5}" srcOrd="0" destOrd="0" presId="urn:microsoft.com/office/officeart/2005/8/layout/default"/>
    <dgm:cxn modelId="{E399485F-BF57-4FD9-83E8-53A46B315909}" srcId="{A4705E57-71B3-4EBB-AA19-18325143E33A}" destId="{794A3442-BD4B-41DA-8B44-7C1E5ADAEC50}" srcOrd="3" destOrd="0" parTransId="{33185BBB-919C-44F6-A34D-8EE957C3452D}" sibTransId="{E5ED9690-F417-42BC-B1F8-F0A22DAF544C}"/>
    <dgm:cxn modelId="{13932062-0023-4CC9-AFF9-220513BE4F53}" srcId="{A4705E57-71B3-4EBB-AA19-18325143E33A}" destId="{E0BD4B94-811D-41F6-A4CA-256190C52202}" srcOrd="0" destOrd="0" parTransId="{79F51925-FEB6-47E8-B7B5-C0AAC4DD9728}" sibTransId="{622BE7E9-00CD-4E6C-91F9-8688410C61FD}"/>
    <dgm:cxn modelId="{1D37AE46-2855-42C7-BA53-1FC195E2B046}" srcId="{A4705E57-71B3-4EBB-AA19-18325143E33A}" destId="{74498F63-0829-4126-BBA9-DB482B85CFBC}" srcOrd="2" destOrd="0" parTransId="{13856871-E405-4328-89FF-617DF1E1432C}" sibTransId="{C8BEE67B-7C39-442E-9CEA-E8FC60D53D67}"/>
    <dgm:cxn modelId="{0724D467-FBF9-435E-90C1-A63FB0FDC6D9}" srcId="{A4705E57-71B3-4EBB-AA19-18325143E33A}" destId="{CF9DCD8E-3F5C-4B85-9DE8-C4B8E7388C6C}" srcOrd="7" destOrd="0" parTransId="{9982E2E4-4040-45AA-B1B4-C143A65E18C4}" sibTransId="{8FDDFF19-8A56-425E-8E52-1D560FBF47A6}"/>
    <dgm:cxn modelId="{3EE2CE71-0EF1-4775-96DA-2C92D626456F}" type="presOf" srcId="{7A016B48-68B5-490A-910B-BDF9528E252C}" destId="{D73246FC-C4E0-4F1B-89A6-4CE526B370A4}" srcOrd="0" destOrd="0" presId="urn:microsoft.com/office/officeart/2005/8/layout/default"/>
    <dgm:cxn modelId="{E1828075-9C8C-4AF4-991D-20CB3A35BDEF}" type="presOf" srcId="{CF9DCD8E-3F5C-4B85-9DE8-C4B8E7388C6C}" destId="{AA199E15-9628-4373-AB46-CD4D0C884DE7}" srcOrd="0" destOrd="0" presId="urn:microsoft.com/office/officeart/2005/8/layout/default"/>
    <dgm:cxn modelId="{16788155-BB85-46C3-936B-A291EE8575D3}" srcId="{A4705E57-71B3-4EBB-AA19-18325143E33A}" destId="{7A016B48-68B5-490A-910B-BDF9528E252C}" srcOrd="1" destOrd="0" parTransId="{B3E442DB-ADA0-4E9B-980D-CB70F85A4EDF}" sibTransId="{13CC0256-31CE-4383-B935-AFE012474FE7}"/>
    <dgm:cxn modelId="{39B8B28F-4ADC-4E43-9551-00165459D772}" srcId="{A4705E57-71B3-4EBB-AA19-18325143E33A}" destId="{0DB5CD01-50CF-424E-ACA8-32AE044EF806}" srcOrd="4" destOrd="0" parTransId="{8271DD8C-FFCD-458C-8170-FE3F9489FC0C}" sibTransId="{B6138C32-9361-46BB-9C82-93621D9113FF}"/>
    <dgm:cxn modelId="{1B8D9BAA-DDBD-467A-9EF4-8DB95448B556}" type="presOf" srcId="{74498F63-0829-4126-BBA9-DB482B85CFBC}" destId="{54536409-6082-4C34-B08A-19DFA7B7F04F}" srcOrd="0" destOrd="0" presId="urn:microsoft.com/office/officeart/2005/8/layout/default"/>
    <dgm:cxn modelId="{BE856EBE-85F1-405C-88DF-9945DFCB6D43}" type="presOf" srcId="{A4705E57-71B3-4EBB-AA19-18325143E33A}" destId="{55450D2D-AFBF-4E26-81B5-5BC39C5F75FB}" srcOrd="0" destOrd="0" presId="urn:microsoft.com/office/officeart/2005/8/layout/default"/>
    <dgm:cxn modelId="{926AB9C5-02B2-43E1-8837-08746F6E84FA}" type="presOf" srcId="{C1D4EEA8-3DF5-4FA9-8763-B5DCF59FFD3D}" destId="{34B0445D-6E69-4B71-A496-0475D72BAA12}" srcOrd="0" destOrd="0" presId="urn:microsoft.com/office/officeart/2005/8/layout/default"/>
    <dgm:cxn modelId="{F2E246CD-D1B8-4D73-A4A6-B715B19B3D66}" srcId="{A4705E57-71B3-4EBB-AA19-18325143E33A}" destId="{C1D4EEA8-3DF5-4FA9-8763-B5DCF59FFD3D}" srcOrd="5" destOrd="0" parTransId="{32E46224-2914-4C99-B02D-236E9AABABD4}" sibTransId="{4544655F-F51D-437D-A46C-5369CE5BD4EC}"/>
    <dgm:cxn modelId="{EA9527D7-F617-44DD-A251-198EFE18542C}" srcId="{A4705E57-71B3-4EBB-AA19-18325143E33A}" destId="{3AE0696A-3DB5-46FA-A718-C6EB5148621C}" srcOrd="6" destOrd="0" parTransId="{6091C2BE-855E-4D42-934F-0873ED573913}" sibTransId="{93BF4F83-FC67-4094-936A-AC6374E53BD2}"/>
    <dgm:cxn modelId="{0C3098DE-7EE1-4293-9770-F6AC19DEC844}" type="presOf" srcId="{E0BD4B94-811D-41F6-A4CA-256190C52202}" destId="{069D73D4-40B0-4114-A1BF-EFBBE3C57603}" srcOrd="0" destOrd="0" presId="urn:microsoft.com/office/officeart/2005/8/layout/default"/>
    <dgm:cxn modelId="{D9B937E3-EA91-450F-98F7-744E93AAE3F1}" type="presOf" srcId="{3AE0696A-3DB5-46FA-A718-C6EB5148621C}" destId="{7C544527-7DF9-42DC-AF9F-D289A2DEB22F}" srcOrd="0" destOrd="0" presId="urn:microsoft.com/office/officeart/2005/8/layout/default"/>
    <dgm:cxn modelId="{0BFF04FA-9603-456C-B3CB-77FB881CE54A}" type="presOf" srcId="{0DB5CD01-50CF-424E-ACA8-32AE044EF806}" destId="{22C537AA-8AFF-4414-9186-13941B686491}" srcOrd="0" destOrd="0" presId="urn:microsoft.com/office/officeart/2005/8/layout/default"/>
    <dgm:cxn modelId="{169F935F-55D4-49BE-9C56-6F34DBDF325C}" type="presParOf" srcId="{55450D2D-AFBF-4E26-81B5-5BC39C5F75FB}" destId="{069D73D4-40B0-4114-A1BF-EFBBE3C57603}" srcOrd="0" destOrd="0" presId="urn:microsoft.com/office/officeart/2005/8/layout/default"/>
    <dgm:cxn modelId="{BCCEBA15-2698-4BF8-BB3A-825C59A02E60}" type="presParOf" srcId="{55450D2D-AFBF-4E26-81B5-5BC39C5F75FB}" destId="{3346D94C-758C-43E3-A6C3-5843361723E4}" srcOrd="1" destOrd="0" presId="urn:microsoft.com/office/officeart/2005/8/layout/default"/>
    <dgm:cxn modelId="{8B0509C9-5F42-445B-9316-3174CACADC13}" type="presParOf" srcId="{55450D2D-AFBF-4E26-81B5-5BC39C5F75FB}" destId="{D73246FC-C4E0-4F1B-89A6-4CE526B370A4}" srcOrd="2" destOrd="0" presId="urn:microsoft.com/office/officeart/2005/8/layout/default"/>
    <dgm:cxn modelId="{652ADF26-070A-4263-836E-DF405FFABB61}" type="presParOf" srcId="{55450D2D-AFBF-4E26-81B5-5BC39C5F75FB}" destId="{B7267B3E-BF57-43DA-88CD-E9DFD7F3FE25}" srcOrd="3" destOrd="0" presId="urn:microsoft.com/office/officeart/2005/8/layout/default"/>
    <dgm:cxn modelId="{F93DB584-8E93-4CE6-8460-E76440E54306}" type="presParOf" srcId="{55450D2D-AFBF-4E26-81B5-5BC39C5F75FB}" destId="{54536409-6082-4C34-B08A-19DFA7B7F04F}" srcOrd="4" destOrd="0" presId="urn:microsoft.com/office/officeart/2005/8/layout/default"/>
    <dgm:cxn modelId="{DE463FFC-90CF-498D-9EB8-E9263B0F8236}" type="presParOf" srcId="{55450D2D-AFBF-4E26-81B5-5BC39C5F75FB}" destId="{20980BE5-39A9-4AFB-97D7-F81A37C0F76D}" srcOrd="5" destOrd="0" presId="urn:microsoft.com/office/officeart/2005/8/layout/default"/>
    <dgm:cxn modelId="{37B4702D-66C4-430D-B55A-E5D188264919}" type="presParOf" srcId="{55450D2D-AFBF-4E26-81B5-5BC39C5F75FB}" destId="{23F8ADD2-77EE-4FFA-9CE3-5FCB1D0386F5}" srcOrd="6" destOrd="0" presId="urn:microsoft.com/office/officeart/2005/8/layout/default"/>
    <dgm:cxn modelId="{83ADE201-A0F2-4F5A-BCEF-C91B4BDAC206}" type="presParOf" srcId="{55450D2D-AFBF-4E26-81B5-5BC39C5F75FB}" destId="{F2381C43-0219-4470-A2F3-7E370C27B7EE}" srcOrd="7" destOrd="0" presId="urn:microsoft.com/office/officeart/2005/8/layout/default"/>
    <dgm:cxn modelId="{53EB2569-5B3B-4451-8369-C858B8D26684}" type="presParOf" srcId="{55450D2D-AFBF-4E26-81B5-5BC39C5F75FB}" destId="{22C537AA-8AFF-4414-9186-13941B686491}" srcOrd="8" destOrd="0" presId="urn:microsoft.com/office/officeart/2005/8/layout/default"/>
    <dgm:cxn modelId="{E51B4456-EB5B-4633-B78E-AEA97F119626}" type="presParOf" srcId="{55450D2D-AFBF-4E26-81B5-5BC39C5F75FB}" destId="{3B0D3A04-8C81-43CC-B99D-6AD912FAFC9D}" srcOrd="9" destOrd="0" presId="urn:microsoft.com/office/officeart/2005/8/layout/default"/>
    <dgm:cxn modelId="{AB5C151F-8613-4D46-9D1C-B01FB01DCFF9}" type="presParOf" srcId="{55450D2D-AFBF-4E26-81B5-5BC39C5F75FB}" destId="{34B0445D-6E69-4B71-A496-0475D72BAA12}" srcOrd="10" destOrd="0" presId="urn:microsoft.com/office/officeart/2005/8/layout/default"/>
    <dgm:cxn modelId="{D8131895-476E-44EB-852A-71ED96B2459A}" type="presParOf" srcId="{55450D2D-AFBF-4E26-81B5-5BC39C5F75FB}" destId="{37649700-C2DB-401A-A9F1-72313E1108C4}" srcOrd="11" destOrd="0" presId="urn:microsoft.com/office/officeart/2005/8/layout/default"/>
    <dgm:cxn modelId="{2AEDB02A-2A3F-4FBF-B83C-F26107C4D773}" type="presParOf" srcId="{55450D2D-AFBF-4E26-81B5-5BC39C5F75FB}" destId="{7C544527-7DF9-42DC-AF9F-D289A2DEB22F}" srcOrd="12" destOrd="0" presId="urn:microsoft.com/office/officeart/2005/8/layout/default"/>
    <dgm:cxn modelId="{3CE6F8A0-8113-47CF-9C84-BB245F86A0A6}" type="presParOf" srcId="{55450D2D-AFBF-4E26-81B5-5BC39C5F75FB}" destId="{2A7CAC36-1541-4008-AA78-52844B9D668E}" srcOrd="13" destOrd="0" presId="urn:microsoft.com/office/officeart/2005/8/layout/default"/>
    <dgm:cxn modelId="{D4FD048C-690B-4FE6-ADD3-8514826D0D97}" type="presParOf" srcId="{55450D2D-AFBF-4E26-81B5-5BC39C5F75FB}" destId="{AA199E15-9628-4373-AB46-CD4D0C884DE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705E57-71B3-4EBB-AA19-18325143E33A}" type="doc">
      <dgm:prSet loTypeId="urn:microsoft.com/office/officeart/2005/8/layout/process4" loCatId="list" qsTypeId="urn:microsoft.com/office/officeart/2005/8/quickstyle/simple4" qsCatId="simple" csTypeId="urn:microsoft.com/office/officeart/2005/8/colors/colorful1" csCatId="colorful" phldr="1"/>
      <dgm:spPr/>
      <dgm:t>
        <a:bodyPr/>
        <a:lstStyle/>
        <a:p>
          <a:endParaRPr lang="en-US"/>
        </a:p>
      </dgm:t>
    </dgm:pt>
    <dgm:pt modelId="{E0BD4B94-811D-41F6-A4CA-256190C52202}">
      <dgm:prSet/>
      <dgm:spPr/>
      <dgm:t>
        <a:bodyPr/>
        <a:lstStyle/>
        <a:p>
          <a:r>
            <a:rPr lang="en-US" dirty="0" err="1">
              <a:solidFill>
                <a:schemeClr val="bg1"/>
              </a:solidFill>
              <a:latin typeface="Calibri" panose="020F0502020204030204" pitchFamily="34" charset="0"/>
              <a:cs typeface="Calibri" panose="020F0502020204030204" pitchFamily="34" charset="0"/>
            </a:rPr>
            <a:t>Дотуур</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туяа</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эмчилгээг</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КТ-ийн</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дүрслэлд</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суурилсан</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гурван</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хэмжээст</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аргаар</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тодорхойлсон</a:t>
          </a:r>
          <a:r>
            <a:rPr lang="en-US" dirty="0">
              <a:solidFill>
                <a:schemeClr val="bg1"/>
              </a:solidFill>
              <a:latin typeface="Calibri" panose="020F0502020204030204" pitchFamily="34" charset="0"/>
              <a:cs typeface="Calibri" panose="020F0502020204030204" pitchFamily="34" charset="0"/>
            </a:rPr>
            <a:t> </a:t>
          </a:r>
        </a:p>
      </dgm:t>
    </dgm:pt>
    <dgm:pt modelId="{79F51925-FEB6-47E8-B7B5-C0AAC4DD9728}" type="parTrans" cxnId="{13932062-0023-4CC9-AFF9-220513BE4F53}">
      <dgm:prSet/>
      <dgm:spPr/>
      <dgm:t>
        <a:bodyPr/>
        <a:lstStyle/>
        <a:p>
          <a:endParaRPr lang="en-US"/>
        </a:p>
      </dgm:t>
    </dgm:pt>
    <dgm:pt modelId="{622BE7E9-00CD-4E6C-91F9-8688410C61FD}" type="sibTrans" cxnId="{13932062-0023-4CC9-AFF9-220513BE4F53}">
      <dgm:prSet/>
      <dgm:spPr/>
      <dgm:t>
        <a:bodyPr/>
        <a:lstStyle/>
        <a:p>
          <a:endParaRPr lang="en-US"/>
        </a:p>
      </dgm:t>
    </dgm:pt>
    <dgm:pt modelId="{7A016B48-68B5-490A-910B-BDF9528E252C}">
      <dgm:prSet/>
      <dgm:spPr/>
      <dgm:t>
        <a:bodyPr/>
        <a:lstStyle/>
        <a:p>
          <a:r>
            <a:rPr lang="en-US" dirty="0" err="1">
              <a:solidFill>
                <a:schemeClr val="bg1"/>
              </a:solidFill>
              <a:latin typeface="Calibri" panose="020F0502020204030204" pitchFamily="34" charset="0"/>
              <a:cs typeface="Calibri" panose="020F0502020204030204" pitchFamily="34" charset="0"/>
            </a:rPr>
            <a:t>Эзлэхүүн</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ӨЭ-ЭЗЭ</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том</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тандемаас</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зах</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хүртэл</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35мм-ээс</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их</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бол</a:t>
          </a:r>
          <a:endParaRPr lang="en-US" dirty="0">
            <a:solidFill>
              <a:schemeClr val="bg1"/>
            </a:solidFill>
            <a:latin typeface="Calibri" panose="020F0502020204030204" pitchFamily="34" charset="0"/>
            <a:cs typeface="Calibri" panose="020F0502020204030204" pitchFamily="34" charset="0"/>
          </a:endParaRPr>
        </a:p>
      </dgm:t>
    </dgm:pt>
    <dgm:pt modelId="{B3E442DB-ADA0-4E9B-980D-CB70F85A4EDF}" type="parTrans" cxnId="{16788155-BB85-46C3-936B-A291EE8575D3}">
      <dgm:prSet/>
      <dgm:spPr/>
      <dgm:t>
        <a:bodyPr/>
        <a:lstStyle/>
        <a:p>
          <a:endParaRPr lang="en-US"/>
        </a:p>
      </dgm:t>
    </dgm:pt>
    <dgm:pt modelId="{13CC0256-31CE-4383-B935-AFE012474FE7}" type="sibTrans" cxnId="{16788155-BB85-46C3-936B-A291EE8575D3}">
      <dgm:prSet/>
      <dgm:spPr/>
      <dgm:t>
        <a:bodyPr/>
        <a:lstStyle/>
        <a:p>
          <a:endParaRPr lang="en-US"/>
        </a:p>
      </dgm:t>
    </dgm:pt>
    <dgm:pt modelId="{74498F63-0829-4126-BBA9-DB482B85CFBC}">
      <dgm:prSet/>
      <dgm:spPr/>
      <dgm:t>
        <a:bodyPr/>
        <a:lstStyle/>
        <a:p>
          <a:r>
            <a:rPr lang="en-US" dirty="0" err="1">
              <a:solidFill>
                <a:schemeClr val="bg1"/>
              </a:solidFill>
              <a:latin typeface="Calibri" panose="020F0502020204030204" pitchFamily="34" charset="0"/>
              <a:cs typeface="Calibri" panose="020F0502020204030204" pitchFamily="34" charset="0"/>
            </a:rPr>
            <a:t>Эдийн</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дотор</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нэмэлтээр</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зүү</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тавьж</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нэмэлт</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тун</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өгөх</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шаардлага</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гарна</a:t>
          </a:r>
          <a:endParaRPr lang="en-US" dirty="0">
            <a:solidFill>
              <a:schemeClr val="bg1"/>
            </a:solidFill>
            <a:latin typeface="Calibri" panose="020F0502020204030204" pitchFamily="34" charset="0"/>
            <a:cs typeface="Calibri" panose="020F0502020204030204" pitchFamily="34" charset="0"/>
          </a:endParaRPr>
        </a:p>
      </dgm:t>
    </dgm:pt>
    <dgm:pt modelId="{13856871-E405-4328-89FF-617DF1E1432C}" type="parTrans" cxnId="{1D37AE46-2855-42C7-BA53-1FC195E2B046}">
      <dgm:prSet/>
      <dgm:spPr/>
      <dgm:t>
        <a:bodyPr/>
        <a:lstStyle/>
        <a:p>
          <a:endParaRPr lang="en-US"/>
        </a:p>
      </dgm:t>
    </dgm:pt>
    <dgm:pt modelId="{C8BEE67B-7C39-442E-9CEA-E8FC60D53D67}" type="sibTrans" cxnId="{1D37AE46-2855-42C7-BA53-1FC195E2B046}">
      <dgm:prSet/>
      <dgm:spPr/>
      <dgm:t>
        <a:bodyPr/>
        <a:lstStyle/>
        <a:p>
          <a:endParaRPr lang="en-US"/>
        </a:p>
      </dgm:t>
    </dgm:pt>
    <dgm:pt modelId="{794A3442-BD4B-41DA-8B44-7C1E5ADAEC50}">
      <dgm:prSet/>
      <dgm:spPr/>
      <dgm:t>
        <a:bodyPr/>
        <a:lstStyle/>
        <a:p>
          <a:r>
            <a:rPr lang="en-US" dirty="0" err="1">
              <a:solidFill>
                <a:schemeClr val="bg1"/>
              </a:solidFill>
              <a:latin typeface="Calibri" panose="020F0502020204030204" pitchFamily="34" charset="0"/>
              <a:cs typeface="Calibri" panose="020F0502020204030204" pitchFamily="34" charset="0"/>
            </a:rPr>
            <a:t>ШИНЭ</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ТЕХНОЛОГИЙН</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ХЭРЭГЦЭЭГ</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ҮНЭЛНЭ</a:t>
          </a:r>
          <a:endParaRPr lang="en-US" dirty="0">
            <a:solidFill>
              <a:schemeClr val="bg1"/>
            </a:solidFill>
          </a:endParaRPr>
        </a:p>
      </dgm:t>
    </dgm:pt>
    <dgm:pt modelId="{33185BBB-919C-44F6-A34D-8EE957C3452D}" type="parTrans" cxnId="{E399485F-BF57-4FD9-83E8-53A46B315909}">
      <dgm:prSet/>
      <dgm:spPr/>
      <dgm:t>
        <a:bodyPr/>
        <a:lstStyle/>
        <a:p>
          <a:endParaRPr lang="en-AU"/>
        </a:p>
      </dgm:t>
    </dgm:pt>
    <dgm:pt modelId="{E5ED9690-F417-42BC-B1F8-F0A22DAF544C}" type="sibTrans" cxnId="{E399485F-BF57-4FD9-83E8-53A46B315909}">
      <dgm:prSet/>
      <dgm:spPr/>
      <dgm:t>
        <a:bodyPr/>
        <a:lstStyle/>
        <a:p>
          <a:endParaRPr lang="en-AU"/>
        </a:p>
      </dgm:t>
    </dgm:pt>
    <dgm:pt modelId="{82986952-CF4E-4658-A85B-8E97F042334F}" type="pres">
      <dgm:prSet presAssocID="{A4705E57-71B3-4EBB-AA19-18325143E33A}" presName="Name0" presStyleCnt="0">
        <dgm:presLayoutVars>
          <dgm:dir/>
          <dgm:animLvl val="lvl"/>
          <dgm:resizeHandles val="exact"/>
        </dgm:presLayoutVars>
      </dgm:prSet>
      <dgm:spPr/>
    </dgm:pt>
    <dgm:pt modelId="{31377EE0-B4ED-4ABE-936C-9D730C2BA8A7}" type="pres">
      <dgm:prSet presAssocID="{794A3442-BD4B-41DA-8B44-7C1E5ADAEC50}" presName="boxAndChildren" presStyleCnt="0"/>
      <dgm:spPr/>
    </dgm:pt>
    <dgm:pt modelId="{1EBC2CE9-4029-43AF-9547-2904EA929978}" type="pres">
      <dgm:prSet presAssocID="{794A3442-BD4B-41DA-8B44-7C1E5ADAEC50}" presName="parentTextBox" presStyleLbl="node1" presStyleIdx="0" presStyleCnt="4"/>
      <dgm:spPr/>
    </dgm:pt>
    <dgm:pt modelId="{5F3D0D73-4FB2-4459-876F-BC8D49F167C7}" type="pres">
      <dgm:prSet presAssocID="{C8BEE67B-7C39-442E-9CEA-E8FC60D53D67}" presName="sp" presStyleCnt="0"/>
      <dgm:spPr/>
    </dgm:pt>
    <dgm:pt modelId="{769914B0-3858-4532-91C8-0BF3A095B4F7}" type="pres">
      <dgm:prSet presAssocID="{74498F63-0829-4126-BBA9-DB482B85CFBC}" presName="arrowAndChildren" presStyleCnt="0"/>
      <dgm:spPr/>
    </dgm:pt>
    <dgm:pt modelId="{44B5EDA7-468B-437D-A816-42AB63ADB176}" type="pres">
      <dgm:prSet presAssocID="{74498F63-0829-4126-BBA9-DB482B85CFBC}" presName="parentTextArrow" presStyleLbl="node1" presStyleIdx="1" presStyleCnt="4"/>
      <dgm:spPr/>
    </dgm:pt>
    <dgm:pt modelId="{CA64C6D0-0A77-46BC-A2D3-C79F2EFE23BF}" type="pres">
      <dgm:prSet presAssocID="{13CC0256-31CE-4383-B935-AFE012474FE7}" presName="sp" presStyleCnt="0"/>
      <dgm:spPr/>
    </dgm:pt>
    <dgm:pt modelId="{FA8FED93-AD36-4B83-8B8F-7596F498503D}" type="pres">
      <dgm:prSet presAssocID="{7A016B48-68B5-490A-910B-BDF9528E252C}" presName="arrowAndChildren" presStyleCnt="0"/>
      <dgm:spPr/>
    </dgm:pt>
    <dgm:pt modelId="{77013FDD-83EE-4EC3-B352-B452C23C95E9}" type="pres">
      <dgm:prSet presAssocID="{7A016B48-68B5-490A-910B-BDF9528E252C}" presName="parentTextArrow" presStyleLbl="node1" presStyleIdx="2" presStyleCnt="4"/>
      <dgm:spPr/>
    </dgm:pt>
    <dgm:pt modelId="{EEE44E5E-AFE0-44ED-93EB-A0C4A0160913}" type="pres">
      <dgm:prSet presAssocID="{622BE7E9-00CD-4E6C-91F9-8688410C61FD}" presName="sp" presStyleCnt="0"/>
      <dgm:spPr/>
    </dgm:pt>
    <dgm:pt modelId="{7D0FC1DC-6F89-4866-8DB2-845CB1320C2D}" type="pres">
      <dgm:prSet presAssocID="{E0BD4B94-811D-41F6-A4CA-256190C52202}" presName="arrowAndChildren" presStyleCnt="0"/>
      <dgm:spPr/>
    </dgm:pt>
    <dgm:pt modelId="{7BA98CEE-9D56-4CAC-AFF4-26A23E045C01}" type="pres">
      <dgm:prSet presAssocID="{E0BD4B94-811D-41F6-A4CA-256190C52202}" presName="parentTextArrow" presStyleLbl="node1" presStyleIdx="3" presStyleCnt="4"/>
      <dgm:spPr/>
    </dgm:pt>
  </dgm:ptLst>
  <dgm:cxnLst>
    <dgm:cxn modelId="{DC543C2E-8B54-42F2-938A-4900E8054255}" type="presOf" srcId="{E0BD4B94-811D-41F6-A4CA-256190C52202}" destId="{7BA98CEE-9D56-4CAC-AFF4-26A23E045C01}" srcOrd="0" destOrd="0" presId="urn:microsoft.com/office/officeart/2005/8/layout/process4"/>
    <dgm:cxn modelId="{7600103B-E450-4263-8A63-946A2E2371A1}" type="presOf" srcId="{A4705E57-71B3-4EBB-AA19-18325143E33A}" destId="{82986952-CF4E-4658-A85B-8E97F042334F}" srcOrd="0" destOrd="0" presId="urn:microsoft.com/office/officeart/2005/8/layout/process4"/>
    <dgm:cxn modelId="{E399485F-BF57-4FD9-83E8-53A46B315909}" srcId="{A4705E57-71B3-4EBB-AA19-18325143E33A}" destId="{794A3442-BD4B-41DA-8B44-7C1E5ADAEC50}" srcOrd="3" destOrd="0" parTransId="{33185BBB-919C-44F6-A34D-8EE957C3452D}" sibTransId="{E5ED9690-F417-42BC-B1F8-F0A22DAF544C}"/>
    <dgm:cxn modelId="{13932062-0023-4CC9-AFF9-220513BE4F53}" srcId="{A4705E57-71B3-4EBB-AA19-18325143E33A}" destId="{E0BD4B94-811D-41F6-A4CA-256190C52202}" srcOrd="0" destOrd="0" parTransId="{79F51925-FEB6-47E8-B7B5-C0AAC4DD9728}" sibTransId="{622BE7E9-00CD-4E6C-91F9-8688410C61FD}"/>
    <dgm:cxn modelId="{1D37AE46-2855-42C7-BA53-1FC195E2B046}" srcId="{A4705E57-71B3-4EBB-AA19-18325143E33A}" destId="{74498F63-0829-4126-BBA9-DB482B85CFBC}" srcOrd="2" destOrd="0" parTransId="{13856871-E405-4328-89FF-617DF1E1432C}" sibTransId="{C8BEE67B-7C39-442E-9CEA-E8FC60D53D67}"/>
    <dgm:cxn modelId="{16788155-BB85-46C3-936B-A291EE8575D3}" srcId="{A4705E57-71B3-4EBB-AA19-18325143E33A}" destId="{7A016B48-68B5-490A-910B-BDF9528E252C}" srcOrd="1" destOrd="0" parTransId="{B3E442DB-ADA0-4E9B-980D-CB70F85A4EDF}" sibTransId="{13CC0256-31CE-4383-B935-AFE012474FE7}"/>
    <dgm:cxn modelId="{624A4D9E-624A-4C6A-96BF-4F3DABE75DC3}" type="presOf" srcId="{7A016B48-68B5-490A-910B-BDF9528E252C}" destId="{77013FDD-83EE-4EC3-B352-B452C23C95E9}" srcOrd="0" destOrd="0" presId="urn:microsoft.com/office/officeart/2005/8/layout/process4"/>
    <dgm:cxn modelId="{7070C5AC-9816-43AB-9CBB-8B48B50324A3}" type="presOf" srcId="{794A3442-BD4B-41DA-8B44-7C1E5ADAEC50}" destId="{1EBC2CE9-4029-43AF-9547-2904EA929978}" srcOrd="0" destOrd="0" presId="urn:microsoft.com/office/officeart/2005/8/layout/process4"/>
    <dgm:cxn modelId="{FCBC4ECC-2774-42B3-8B08-DFD56E3204DF}" type="presOf" srcId="{74498F63-0829-4126-BBA9-DB482B85CFBC}" destId="{44B5EDA7-468B-437D-A816-42AB63ADB176}" srcOrd="0" destOrd="0" presId="urn:microsoft.com/office/officeart/2005/8/layout/process4"/>
    <dgm:cxn modelId="{6F95164B-F4DF-4C75-A014-A22C5D05C071}" type="presParOf" srcId="{82986952-CF4E-4658-A85B-8E97F042334F}" destId="{31377EE0-B4ED-4ABE-936C-9D730C2BA8A7}" srcOrd="0" destOrd="0" presId="urn:microsoft.com/office/officeart/2005/8/layout/process4"/>
    <dgm:cxn modelId="{964F38D3-54E9-47D3-A554-6E945B117C68}" type="presParOf" srcId="{31377EE0-B4ED-4ABE-936C-9D730C2BA8A7}" destId="{1EBC2CE9-4029-43AF-9547-2904EA929978}" srcOrd="0" destOrd="0" presId="urn:microsoft.com/office/officeart/2005/8/layout/process4"/>
    <dgm:cxn modelId="{AAC5CEDF-18FB-456C-953E-8ECFBBD58F76}" type="presParOf" srcId="{82986952-CF4E-4658-A85B-8E97F042334F}" destId="{5F3D0D73-4FB2-4459-876F-BC8D49F167C7}" srcOrd="1" destOrd="0" presId="urn:microsoft.com/office/officeart/2005/8/layout/process4"/>
    <dgm:cxn modelId="{B24CE22B-E68A-4DA2-8387-A87E512364A2}" type="presParOf" srcId="{82986952-CF4E-4658-A85B-8E97F042334F}" destId="{769914B0-3858-4532-91C8-0BF3A095B4F7}" srcOrd="2" destOrd="0" presId="urn:microsoft.com/office/officeart/2005/8/layout/process4"/>
    <dgm:cxn modelId="{15E54A97-7383-4057-AF00-EAFBF9C9CC64}" type="presParOf" srcId="{769914B0-3858-4532-91C8-0BF3A095B4F7}" destId="{44B5EDA7-468B-437D-A816-42AB63ADB176}" srcOrd="0" destOrd="0" presId="urn:microsoft.com/office/officeart/2005/8/layout/process4"/>
    <dgm:cxn modelId="{72D36C04-2937-4EAE-AB62-69F1A0386E43}" type="presParOf" srcId="{82986952-CF4E-4658-A85B-8E97F042334F}" destId="{CA64C6D0-0A77-46BC-A2D3-C79F2EFE23BF}" srcOrd="3" destOrd="0" presId="urn:microsoft.com/office/officeart/2005/8/layout/process4"/>
    <dgm:cxn modelId="{16B5264D-6FFD-4A11-AB7F-5E9C00D62A34}" type="presParOf" srcId="{82986952-CF4E-4658-A85B-8E97F042334F}" destId="{FA8FED93-AD36-4B83-8B8F-7596F498503D}" srcOrd="4" destOrd="0" presId="urn:microsoft.com/office/officeart/2005/8/layout/process4"/>
    <dgm:cxn modelId="{D96CF79D-DA15-4505-8665-C665D1FE7DA0}" type="presParOf" srcId="{FA8FED93-AD36-4B83-8B8F-7596F498503D}" destId="{77013FDD-83EE-4EC3-B352-B452C23C95E9}" srcOrd="0" destOrd="0" presId="urn:microsoft.com/office/officeart/2005/8/layout/process4"/>
    <dgm:cxn modelId="{52C18607-33F0-436B-B617-93597CA7A7E8}" type="presParOf" srcId="{82986952-CF4E-4658-A85B-8E97F042334F}" destId="{EEE44E5E-AFE0-44ED-93EB-A0C4A0160913}" srcOrd="5" destOrd="0" presId="urn:microsoft.com/office/officeart/2005/8/layout/process4"/>
    <dgm:cxn modelId="{47D0A9D3-F8BF-4208-87C5-F28E7C5CEEE1}" type="presParOf" srcId="{82986952-CF4E-4658-A85B-8E97F042334F}" destId="{7D0FC1DC-6F89-4866-8DB2-845CB1320C2D}" srcOrd="6" destOrd="0" presId="urn:microsoft.com/office/officeart/2005/8/layout/process4"/>
    <dgm:cxn modelId="{487A0395-8540-4E45-9A90-6EFD3B60BFFB}" type="presParOf" srcId="{7D0FC1DC-6F89-4866-8DB2-845CB1320C2D}" destId="{7BA98CEE-9D56-4CAC-AFF4-26A23E045C0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705E57-71B3-4EBB-AA19-18325143E33A}"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E0BD4B94-811D-41F6-A4CA-256190C52202}">
      <dgm:prSet/>
      <dgm:spPr/>
      <dgm:t>
        <a:bodyPr/>
        <a:lstStyle/>
        <a:p>
          <a:r>
            <a:rPr lang="mn-MN" dirty="0">
              <a:latin typeface="Calibri" panose="020F0502020204030204" pitchFamily="34" charset="0"/>
              <a:cs typeface="Calibri" panose="020F0502020204030204" pitchFamily="34" charset="0"/>
            </a:rPr>
            <a:t>Туяа эмчилгээг УХХХ-ын нийт тохиолдлын 60-70%-д нь хийдэг</a:t>
          </a:r>
          <a:endParaRPr lang="en-US" dirty="0">
            <a:latin typeface="Calibri" panose="020F0502020204030204" pitchFamily="34" charset="0"/>
            <a:cs typeface="Calibri" panose="020F0502020204030204" pitchFamily="34" charset="0"/>
          </a:endParaRPr>
        </a:p>
      </dgm:t>
    </dgm:pt>
    <dgm:pt modelId="{79F51925-FEB6-47E8-B7B5-C0AAC4DD9728}" type="parTrans" cxnId="{13932062-0023-4CC9-AFF9-220513BE4F53}">
      <dgm:prSet/>
      <dgm:spPr/>
      <dgm:t>
        <a:bodyPr/>
        <a:lstStyle/>
        <a:p>
          <a:endParaRPr lang="en-US"/>
        </a:p>
      </dgm:t>
    </dgm:pt>
    <dgm:pt modelId="{622BE7E9-00CD-4E6C-91F9-8688410C61FD}" type="sibTrans" cxnId="{13932062-0023-4CC9-AFF9-220513BE4F53}">
      <dgm:prSet/>
      <dgm:spPr/>
      <dgm:t>
        <a:bodyPr/>
        <a:lstStyle/>
        <a:p>
          <a:endParaRPr lang="en-US"/>
        </a:p>
      </dgm:t>
    </dgm:pt>
    <dgm:pt modelId="{7A016B48-68B5-490A-910B-BDF9528E252C}">
      <dgm:prSet/>
      <dgm:spPr/>
      <dgm:t>
        <a:bodyPr/>
        <a:lstStyle/>
        <a:p>
          <a:r>
            <a:rPr lang="mn-MN" dirty="0">
              <a:solidFill>
                <a:schemeClr val="bg1"/>
              </a:solidFill>
              <a:latin typeface="Calibri" panose="020F0502020204030204" pitchFamily="34" charset="0"/>
              <a:cs typeface="Calibri" panose="020F0502020204030204" pitchFamily="34" charset="0"/>
            </a:rPr>
            <a:t>УХХХ-ын ХЭСЭГ ГАЗАРТАА ДААМЖИРСАН (</a:t>
          </a:r>
          <a:r>
            <a:rPr lang="en-US" dirty="0">
              <a:solidFill>
                <a:schemeClr val="bg1"/>
              </a:solidFill>
              <a:latin typeface="Calibri" panose="020F0502020204030204" pitchFamily="34" charset="0"/>
              <a:cs typeface="Calibri" panose="020F0502020204030204" pitchFamily="34" charset="0"/>
            </a:rPr>
            <a:t>LOCALLY ADVANCED</a:t>
          </a:r>
          <a:r>
            <a:rPr lang="mn-MN" dirty="0">
              <a:solidFill>
                <a:schemeClr val="bg1"/>
              </a:solidFill>
              <a:latin typeface="Calibri" panose="020F0502020204030204" pitchFamily="34" charset="0"/>
              <a:cs typeface="Calibri" panose="020F0502020204030204" pitchFamily="34" charset="0"/>
            </a:rPr>
            <a:t>)</a:t>
          </a:r>
          <a:br>
            <a:rPr lang="mn-MN" dirty="0">
              <a:solidFill>
                <a:schemeClr val="bg1"/>
              </a:solidFill>
              <a:latin typeface="Calibri" panose="020F0502020204030204" pitchFamily="34" charset="0"/>
              <a:cs typeface="Calibri" panose="020F0502020204030204" pitchFamily="34" charset="0"/>
            </a:rPr>
          </a:br>
          <a:r>
            <a:rPr lang="mn-MN" dirty="0">
              <a:solidFill>
                <a:schemeClr val="bg1"/>
              </a:solidFill>
              <a:latin typeface="Calibri" panose="020F0502020204030204" pitchFamily="34" charset="0"/>
              <a:cs typeface="Calibri" panose="020F0502020204030204" pitchFamily="34" charset="0"/>
            </a:rPr>
            <a:t>үе шатанд үндсэн эмчилгээ нь ТУЯА ЭМЧИЛГЭЭ болдог</a:t>
          </a:r>
          <a:br>
            <a:rPr lang="mn-MN" dirty="0">
              <a:solidFill>
                <a:schemeClr val="bg1"/>
              </a:solidFill>
              <a:latin typeface="Calibri" panose="020F0502020204030204" pitchFamily="34" charset="0"/>
              <a:cs typeface="Calibri" panose="020F0502020204030204" pitchFamily="34" charset="0"/>
            </a:rPr>
          </a:br>
          <a:r>
            <a:rPr lang="mn-MN" dirty="0">
              <a:solidFill>
                <a:schemeClr val="bg1"/>
              </a:solidFill>
              <a:latin typeface="Calibri" panose="020F0502020204030204" pitchFamily="34" charset="0"/>
              <a:cs typeface="Calibri" panose="020F0502020204030204" pitchFamily="34" charset="0"/>
            </a:rPr>
            <a:t>туяа эмчилгээний зайнаас (ЗТЭ) болон умайн хөндийн дотор (ДТЭ) гэсэн 2 хэлбэрийг хослуулан хийх ба химийн эмчилгээг нэмж, зэрэгцүүлэн хавсардаг [16. 17] . </a:t>
          </a:r>
          <a:endParaRPr lang="en-US" dirty="0">
            <a:solidFill>
              <a:schemeClr val="bg1"/>
            </a:solidFill>
            <a:latin typeface="Calibri" panose="020F0502020204030204" pitchFamily="34" charset="0"/>
            <a:cs typeface="Calibri" panose="020F0502020204030204" pitchFamily="34" charset="0"/>
          </a:endParaRPr>
        </a:p>
      </dgm:t>
    </dgm:pt>
    <dgm:pt modelId="{B3E442DB-ADA0-4E9B-980D-CB70F85A4EDF}" type="parTrans" cxnId="{16788155-BB85-46C3-936B-A291EE8575D3}">
      <dgm:prSet/>
      <dgm:spPr/>
      <dgm:t>
        <a:bodyPr/>
        <a:lstStyle/>
        <a:p>
          <a:endParaRPr lang="en-US"/>
        </a:p>
      </dgm:t>
    </dgm:pt>
    <dgm:pt modelId="{13CC0256-31CE-4383-B935-AFE012474FE7}" type="sibTrans" cxnId="{16788155-BB85-46C3-936B-A291EE8575D3}">
      <dgm:prSet/>
      <dgm:spPr/>
      <dgm:t>
        <a:bodyPr/>
        <a:lstStyle/>
        <a:p>
          <a:endParaRPr lang="en-US"/>
        </a:p>
      </dgm:t>
    </dgm:pt>
    <dgm:pt modelId="{74498F63-0829-4126-BBA9-DB482B85CFBC}">
      <dgm:prSet/>
      <dgm:spPr/>
      <dgm:t>
        <a:bodyPr/>
        <a:lstStyle/>
        <a:p>
          <a:r>
            <a:rPr lang="mn-MN" dirty="0">
              <a:latin typeface="Calibri" panose="020F0502020204030204" pitchFamily="34" charset="0"/>
              <a:cs typeface="Calibri" panose="020F0502020204030204" pitchFamily="34" charset="0"/>
            </a:rPr>
            <a:t>Туяа эмчилгээний тунг ГРЕЙ (ГР) ГЭЖ НЭГЖЭЭР ХЭМЖИНЭ</a:t>
          </a:r>
          <a:endParaRPr lang="en-US" dirty="0">
            <a:latin typeface="Calibri" panose="020F0502020204030204" pitchFamily="34" charset="0"/>
            <a:cs typeface="Calibri" panose="020F0502020204030204" pitchFamily="34" charset="0"/>
          </a:endParaRPr>
        </a:p>
      </dgm:t>
    </dgm:pt>
    <dgm:pt modelId="{13856871-E405-4328-89FF-617DF1E1432C}" type="parTrans" cxnId="{1D37AE46-2855-42C7-BA53-1FC195E2B046}">
      <dgm:prSet/>
      <dgm:spPr/>
      <dgm:t>
        <a:bodyPr/>
        <a:lstStyle/>
        <a:p>
          <a:endParaRPr lang="en-US"/>
        </a:p>
      </dgm:t>
    </dgm:pt>
    <dgm:pt modelId="{C8BEE67B-7C39-442E-9CEA-E8FC60D53D67}" type="sibTrans" cxnId="{1D37AE46-2855-42C7-BA53-1FC195E2B046}">
      <dgm:prSet/>
      <dgm:spPr/>
      <dgm:t>
        <a:bodyPr/>
        <a:lstStyle/>
        <a:p>
          <a:endParaRPr lang="en-US"/>
        </a:p>
      </dgm:t>
    </dgm:pt>
    <dgm:pt modelId="{55450D2D-AFBF-4E26-81B5-5BC39C5F75FB}" type="pres">
      <dgm:prSet presAssocID="{A4705E57-71B3-4EBB-AA19-18325143E33A}" presName="diagram" presStyleCnt="0">
        <dgm:presLayoutVars>
          <dgm:dir/>
          <dgm:resizeHandles val="exact"/>
        </dgm:presLayoutVars>
      </dgm:prSet>
      <dgm:spPr/>
    </dgm:pt>
    <dgm:pt modelId="{069D73D4-40B0-4114-A1BF-EFBBE3C57603}" type="pres">
      <dgm:prSet presAssocID="{E0BD4B94-811D-41F6-A4CA-256190C52202}" presName="node" presStyleLbl="node1" presStyleIdx="0" presStyleCnt="3" custAng="10800000" custFlipVert="1" custScaleX="210051" custScaleY="31022" custLinFactNeighborX="283" custLinFactNeighborY="-35689">
        <dgm:presLayoutVars>
          <dgm:bulletEnabled val="1"/>
        </dgm:presLayoutVars>
      </dgm:prSet>
      <dgm:spPr/>
    </dgm:pt>
    <dgm:pt modelId="{3346D94C-758C-43E3-A6C3-5843361723E4}" type="pres">
      <dgm:prSet presAssocID="{622BE7E9-00CD-4E6C-91F9-8688410C61FD}" presName="sibTrans" presStyleCnt="0"/>
      <dgm:spPr/>
    </dgm:pt>
    <dgm:pt modelId="{D73246FC-C4E0-4F1B-89A6-4CE526B370A4}" type="pres">
      <dgm:prSet presAssocID="{7A016B48-68B5-490A-910B-BDF9528E252C}" presName="node" presStyleLbl="node1" presStyleIdx="1" presStyleCnt="3" custScaleX="172227" custLinFactNeighborX="1227" custLinFactNeighborY="36475">
        <dgm:presLayoutVars>
          <dgm:bulletEnabled val="1"/>
        </dgm:presLayoutVars>
      </dgm:prSet>
      <dgm:spPr/>
    </dgm:pt>
    <dgm:pt modelId="{B7267B3E-BF57-43DA-88CD-E9DFD7F3FE25}" type="pres">
      <dgm:prSet presAssocID="{13CC0256-31CE-4383-B935-AFE012474FE7}" presName="sibTrans" presStyleCnt="0"/>
      <dgm:spPr/>
    </dgm:pt>
    <dgm:pt modelId="{54536409-6082-4C34-B08A-19DFA7B7F04F}" type="pres">
      <dgm:prSet presAssocID="{74498F63-0829-4126-BBA9-DB482B85CFBC}" presName="node" presStyleLbl="node1" presStyleIdx="2" presStyleCnt="3" custAng="10800000" custFlipVert="1" custScaleX="210051" custScaleY="33593" custLinFactY="-32516" custLinFactNeighborX="-22" custLinFactNeighborY="-100000">
        <dgm:presLayoutVars>
          <dgm:bulletEnabled val="1"/>
        </dgm:presLayoutVars>
      </dgm:prSet>
      <dgm:spPr/>
    </dgm:pt>
  </dgm:ptLst>
  <dgm:cxnLst>
    <dgm:cxn modelId="{13932062-0023-4CC9-AFF9-220513BE4F53}" srcId="{A4705E57-71B3-4EBB-AA19-18325143E33A}" destId="{E0BD4B94-811D-41F6-A4CA-256190C52202}" srcOrd="0" destOrd="0" parTransId="{79F51925-FEB6-47E8-B7B5-C0AAC4DD9728}" sibTransId="{622BE7E9-00CD-4E6C-91F9-8688410C61FD}"/>
    <dgm:cxn modelId="{1D37AE46-2855-42C7-BA53-1FC195E2B046}" srcId="{A4705E57-71B3-4EBB-AA19-18325143E33A}" destId="{74498F63-0829-4126-BBA9-DB482B85CFBC}" srcOrd="2" destOrd="0" parTransId="{13856871-E405-4328-89FF-617DF1E1432C}" sibTransId="{C8BEE67B-7C39-442E-9CEA-E8FC60D53D67}"/>
    <dgm:cxn modelId="{3EE2CE71-0EF1-4775-96DA-2C92D626456F}" type="presOf" srcId="{7A016B48-68B5-490A-910B-BDF9528E252C}" destId="{D73246FC-C4E0-4F1B-89A6-4CE526B370A4}" srcOrd="0" destOrd="0" presId="urn:microsoft.com/office/officeart/2005/8/layout/default"/>
    <dgm:cxn modelId="{16788155-BB85-46C3-936B-A291EE8575D3}" srcId="{A4705E57-71B3-4EBB-AA19-18325143E33A}" destId="{7A016B48-68B5-490A-910B-BDF9528E252C}" srcOrd="1" destOrd="0" parTransId="{B3E442DB-ADA0-4E9B-980D-CB70F85A4EDF}" sibTransId="{13CC0256-31CE-4383-B935-AFE012474FE7}"/>
    <dgm:cxn modelId="{1B8D9BAA-DDBD-467A-9EF4-8DB95448B556}" type="presOf" srcId="{74498F63-0829-4126-BBA9-DB482B85CFBC}" destId="{54536409-6082-4C34-B08A-19DFA7B7F04F}" srcOrd="0" destOrd="0" presId="urn:microsoft.com/office/officeart/2005/8/layout/default"/>
    <dgm:cxn modelId="{BE856EBE-85F1-405C-88DF-9945DFCB6D43}" type="presOf" srcId="{A4705E57-71B3-4EBB-AA19-18325143E33A}" destId="{55450D2D-AFBF-4E26-81B5-5BC39C5F75FB}" srcOrd="0" destOrd="0" presId="urn:microsoft.com/office/officeart/2005/8/layout/default"/>
    <dgm:cxn modelId="{0C3098DE-7EE1-4293-9770-F6AC19DEC844}" type="presOf" srcId="{E0BD4B94-811D-41F6-A4CA-256190C52202}" destId="{069D73D4-40B0-4114-A1BF-EFBBE3C57603}" srcOrd="0" destOrd="0" presId="urn:microsoft.com/office/officeart/2005/8/layout/default"/>
    <dgm:cxn modelId="{169F935F-55D4-49BE-9C56-6F34DBDF325C}" type="presParOf" srcId="{55450D2D-AFBF-4E26-81B5-5BC39C5F75FB}" destId="{069D73D4-40B0-4114-A1BF-EFBBE3C57603}" srcOrd="0" destOrd="0" presId="urn:microsoft.com/office/officeart/2005/8/layout/default"/>
    <dgm:cxn modelId="{BCCEBA15-2698-4BF8-BB3A-825C59A02E60}" type="presParOf" srcId="{55450D2D-AFBF-4E26-81B5-5BC39C5F75FB}" destId="{3346D94C-758C-43E3-A6C3-5843361723E4}" srcOrd="1" destOrd="0" presId="urn:microsoft.com/office/officeart/2005/8/layout/default"/>
    <dgm:cxn modelId="{8B0509C9-5F42-445B-9316-3174CACADC13}" type="presParOf" srcId="{55450D2D-AFBF-4E26-81B5-5BC39C5F75FB}" destId="{D73246FC-C4E0-4F1B-89A6-4CE526B370A4}" srcOrd="2" destOrd="0" presId="urn:microsoft.com/office/officeart/2005/8/layout/default"/>
    <dgm:cxn modelId="{652ADF26-070A-4263-836E-DF405FFABB61}" type="presParOf" srcId="{55450D2D-AFBF-4E26-81B5-5BC39C5F75FB}" destId="{B7267B3E-BF57-43DA-88CD-E9DFD7F3FE25}" srcOrd="3" destOrd="0" presId="urn:microsoft.com/office/officeart/2005/8/layout/default"/>
    <dgm:cxn modelId="{F93DB584-8E93-4CE6-8460-E76440E54306}" type="presParOf" srcId="{55450D2D-AFBF-4E26-81B5-5BC39C5F75FB}" destId="{54536409-6082-4C34-B08A-19DFA7B7F04F}"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705E57-71B3-4EBB-AA19-18325143E33A}"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E0BD4B94-811D-41F6-A4CA-256190C52202}">
      <dgm:prSet/>
      <dgm:spPr/>
      <dgm:t>
        <a:bodyPr/>
        <a:lstStyle/>
        <a:p>
          <a:r>
            <a:rPr lang="en-US" dirty="0" err="1">
              <a:latin typeface="Calibri" panose="020F0502020204030204" pitchFamily="34" charset="0"/>
              <a:cs typeface="Calibri" panose="020F0502020204030204" pitchFamily="34" charset="0"/>
            </a:rPr>
            <a:t>Хөнгөвчлөх</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зорилгоор</a:t>
          </a:r>
          <a:endParaRPr lang="en-US" dirty="0">
            <a:latin typeface="Calibri" panose="020F0502020204030204" pitchFamily="34" charset="0"/>
            <a:cs typeface="Calibri" panose="020F0502020204030204" pitchFamily="34" charset="0"/>
          </a:endParaRPr>
        </a:p>
      </dgm:t>
    </dgm:pt>
    <dgm:pt modelId="{79F51925-FEB6-47E8-B7B5-C0AAC4DD9728}" type="parTrans" cxnId="{13932062-0023-4CC9-AFF9-220513BE4F53}">
      <dgm:prSet/>
      <dgm:spPr/>
      <dgm:t>
        <a:bodyPr/>
        <a:lstStyle/>
        <a:p>
          <a:endParaRPr lang="en-US"/>
        </a:p>
      </dgm:t>
    </dgm:pt>
    <dgm:pt modelId="{622BE7E9-00CD-4E6C-91F9-8688410C61FD}" type="sibTrans" cxnId="{13932062-0023-4CC9-AFF9-220513BE4F53}">
      <dgm:prSet/>
      <dgm:spPr/>
      <dgm:t>
        <a:bodyPr/>
        <a:lstStyle/>
        <a:p>
          <a:endParaRPr lang="en-US"/>
        </a:p>
      </dgm:t>
    </dgm:pt>
    <dgm:pt modelId="{7A016B48-68B5-490A-910B-BDF9528E252C}">
      <dgm:prSet/>
      <dgm:spPr/>
      <dgm:t>
        <a:bodyPr/>
        <a:lstStyle/>
        <a:p>
          <a:r>
            <a:rPr lang="mn-MN" dirty="0">
              <a:latin typeface="Calibri" panose="020F0502020204030204" pitchFamily="34" charset="0"/>
              <a:cs typeface="Calibri" panose="020F0502020204030204" pitchFamily="34" charset="0"/>
            </a:rPr>
            <a:t>Мэс засал хийх боломжгүй эрт үе шатанд радикаль зорилгоор дагнасан байдлаар [6, 8, 13].</a:t>
          </a:r>
          <a:endParaRPr lang="en-US" dirty="0">
            <a:solidFill>
              <a:schemeClr val="bg1"/>
            </a:solidFill>
            <a:latin typeface="Calibri" panose="020F0502020204030204" pitchFamily="34" charset="0"/>
            <a:cs typeface="Calibri" panose="020F0502020204030204" pitchFamily="34" charset="0"/>
          </a:endParaRPr>
        </a:p>
      </dgm:t>
    </dgm:pt>
    <dgm:pt modelId="{B3E442DB-ADA0-4E9B-980D-CB70F85A4EDF}" type="parTrans" cxnId="{16788155-BB85-46C3-936B-A291EE8575D3}">
      <dgm:prSet/>
      <dgm:spPr/>
      <dgm:t>
        <a:bodyPr/>
        <a:lstStyle/>
        <a:p>
          <a:endParaRPr lang="en-US"/>
        </a:p>
      </dgm:t>
    </dgm:pt>
    <dgm:pt modelId="{13CC0256-31CE-4383-B935-AFE012474FE7}" type="sibTrans" cxnId="{16788155-BB85-46C3-936B-A291EE8575D3}">
      <dgm:prSet/>
      <dgm:spPr/>
      <dgm:t>
        <a:bodyPr/>
        <a:lstStyle/>
        <a:p>
          <a:endParaRPr lang="en-US"/>
        </a:p>
      </dgm:t>
    </dgm:pt>
    <dgm:pt modelId="{74498F63-0829-4126-BBA9-DB482B85CFBC}">
      <dgm:prSet/>
      <dgm:spPr/>
      <dgm:t>
        <a:bodyPr/>
        <a:lstStyle/>
        <a:p>
          <a:r>
            <a:rPr lang="mn-MN" dirty="0">
              <a:latin typeface="Calibri" panose="020F0502020204030204" pitchFamily="34" charset="0"/>
              <a:cs typeface="Calibri" panose="020F0502020204030204" pitchFamily="34" charset="0"/>
            </a:rPr>
            <a:t>Радикаль мэс заслын дараа дэмжих буюу адьювант зорилгоор</a:t>
          </a:r>
          <a:endParaRPr lang="en-US" dirty="0">
            <a:latin typeface="Calibri" panose="020F0502020204030204" pitchFamily="34" charset="0"/>
            <a:cs typeface="Calibri" panose="020F0502020204030204" pitchFamily="34" charset="0"/>
          </a:endParaRPr>
        </a:p>
      </dgm:t>
    </dgm:pt>
    <dgm:pt modelId="{13856871-E405-4328-89FF-617DF1E1432C}" type="parTrans" cxnId="{1D37AE46-2855-42C7-BA53-1FC195E2B046}">
      <dgm:prSet/>
      <dgm:spPr/>
      <dgm:t>
        <a:bodyPr/>
        <a:lstStyle/>
        <a:p>
          <a:endParaRPr lang="en-US"/>
        </a:p>
      </dgm:t>
    </dgm:pt>
    <dgm:pt modelId="{C8BEE67B-7C39-442E-9CEA-E8FC60D53D67}" type="sibTrans" cxnId="{1D37AE46-2855-42C7-BA53-1FC195E2B046}">
      <dgm:prSet/>
      <dgm:spPr/>
      <dgm:t>
        <a:bodyPr/>
        <a:lstStyle/>
        <a:p>
          <a:endParaRPr lang="en-US"/>
        </a:p>
      </dgm:t>
    </dgm:pt>
    <dgm:pt modelId="{88D2EEA5-952B-4043-B6DC-6E0110EB17B6}" type="pres">
      <dgm:prSet presAssocID="{A4705E57-71B3-4EBB-AA19-18325143E33A}" presName="linear" presStyleCnt="0">
        <dgm:presLayoutVars>
          <dgm:animLvl val="lvl"/>
          <dgm:resizeHandles val="exact"/>
        </dgm:presLayoutVars>
      </dgm:prSet>
      <dgm:spPr/>
    </dgm:pt>
    <dgm:pt modelId="{53983F55-2208-4F47-85C0-9476B828303D}" type="pres">
      <dgm:prSet presAssocID="{E0BD4B94-811D-41F6-A4CA-256190C52202}" presName="parentText" presStyleLbl="node1" presStyleIdx="0" presStyleCnt="3" custLinFactNeighborX="-1106" custLinFactNeighborY="-25227">
        <dgm:presLayoutVars>
          <dgm:chMax val="0"/>
          <dgm:bulletEnabled val="1"/>
        </dgm:presLayoutVars>
      </dgm:prSet>
      <dgm:spPr/>
    </dgm:pt>
    <dgm:pt modelId="{A646E22F-7802-42E8-AE7D-A941973D63F4}" type="pres">
      <dgm:prSet presAssocID="{622BE7E9-00CD-4E6C-91F9-8688410C61FD}" presName="spacer" presStyleCnt="0"/>
      <dgm:spPr/>
    </dgm:pt>
    <dgm:pt modelId="{3C7D043B-B7DE-4DBC-B50F-887AA3BDDCE9}" type="pres">
      <dgm:prSet presAssocID="{7A016B48-68B5-490A-910B-BDF9528E252C}" presName="parentText" presStyleLbl="node1" presStyleIdx="1" presStyleCnt="3">
        <dgm:presLayoutVars>
          <dgm:chMax val="0"/>
          <dgm:bulletEnabled val="1"/>
        </dgm:presLayoutVars>
      </dgm:prSet>
      <dgm:spPr/>
    </dgm:pt>
    <dgm:pt modelId="{C8E5D6AC-94D6-4816-B8C0-F8DB360E52F2}" type="pres">
      <dgm:prSet presAssocID="{13CC0256-31CE-4383-B935-AFE012474FE7}" presName="spacer" presStyleCnt="0"/>
      <dgm:spPr/>
    </dgm:pt>
    <dgm:pt modelId="{DF02BE74-3B46-4272-B0E3-B1E43D24B045}" type="pres">
      <dgm:prSet presAssocID="{74498F63-0829-4126-BBA9-DB482B85CFBC}" presName="parentText" presStyleLbl="node1" presStyleIdx="2" presStyleCnt="3">
        <dgm:presLayoutVars>
          <dgm:chMax val="0"/>
          <dgm:bulletEnabled val="1"/>
        </dgm:presLayoutVars>
      </dgm:prSet>
      <dgm:spPr/>
    </dgm:pt>
  </dgm:ptLst>
  <dgm:cxnLst>
    <dgm:cxn modelId="{6DC4CA5E-A52C-46B5-8749-222C47365BE3}" type="presOf" srcId="{7A016B48-68B5-490A-910B-BDF9528E252C}" destId="{3C7D043B-B7DE-4DBC-B50F-887AA3BDDCE9}" srcOrd="0" destOrd="0" presId="urn:microsoft.com/office/officeart/2005/8/layout/vList2"/>
    <dgm:cxn modelId="{93BDCC60-FA09-4768-B293-F11A7F112435}" type="presOf" srcId="{E0BD4B94-811D-41F6-A4CA-256190C52202}" destId="{53983F55-2208-4F47-85C0-9476B828303D}" srcOrd="0" destOrd="0" presId="urn:microsoft.com/office/officeart/2005/8/layout/vList2"/>
    <dgm:cxn modelId="{13932062-0023-4CC9-AFF9-220513BE4F53}" srcId="{A4705E57-71B3-4EBB-AA19-18325143E33A}" destId="{E0BD4B94-811D-41F6-A4CA-256190C52202}" srcOrd="0" destOrd="0" parTransId="{79F51925-FEB6-47E8-B7B5-C0AAC4DD9728}" sibTransId="{622BE7E9-00CD-4E6C-91F9-8688410C61FD}"/>
    <dgm:cxn modelId="{1D37AE46-2855-42C7-BA53-1FC195E2B046}" srcId="{A4705E57-71B3-4EBB-AA19-18325143E33A}" destId="{74498F63-0829-4126-BBA9-DB482B85CFBC}" srcOrd="2" destOrd="0" parTransId="{13856871-E405-4328-89FF-617DF1E1432C}" sibTransId="{C8BEE67B-7C39-442E-9CEA-E8FC60D53D67}"/>
    <dgm:cxn modelId="{16788155-BB85-46C3-936B-A291EE8575D3}" srcId="{A4705E57-71B3-4EBB-AA19-18325143E33A}" destId="{7A016B48-68B5-490A-910B-BDF9528E252C}" srcOrd="1" destOrd="0" parTransId="{B3E442DB-ADA0-4E9B-980D-CB70F85A4EDF}" sibTransId="{13CC0256-31CE-4383-B935-AFE012474FE7}"/>
    <dgm:cxn modelId="{24E7B378-DD5F-4083-9F45-E635B1BFC1AC}" type="presOf" srcId="{A4705E57-71B3-4EBB-AA19-18325143E33A}" destId="{88D2EEA5-952B-4043-B6DC-6E0110EB17B6}" srcOrd="0" destOrd="0" presId="urn:microsoft.com/office/officeart/2005/8/layout/vList2"/>
    <dgm:cxn modelId="{FABC9CEB-F9CA-4278-B12D-FE563A29F3BA}" type="presOf" srcId="{74498F63-0829-4126-BBA9-DB482B85CFBC}" destId="{DF02BE74-3B46-4272-B0E3-B1E43D24B045}" srcOrd="0" destOrd="0" presId="urn:microsoft.com/office/officeart/2005/8/layout/vList2"/>
    <dgm:cxn modelId="{292E21F8-F468-4D74-A8B2-142D31A18F7C}" type="presParOf" srcId="{88D2EEA5-952B-4043-B6DC-6E0110EB17B6}" destId="{53983F55-2208-4F47-85C0-9476B828303D}" srcOrd="0" destOrd="0" presId="urn:microsoft.com/office/officeart/2005/8/layout/vList2"/>
    <dgm:cxn modelId="{A1FA1D0F-F092-41C6-9E1D-E666188ACC7B}" type="presParOf" srcId="{88D2EEA5-952B-4043-B6DC-6E0110EB17B6}" destId="{A646E22F-7802-42E8-AE7D-A941973D63F4}" srcOrd="1" destOrd="0" presId="urn:microsoft.com/office/officeart/2005/8/layout/vList2"/>
    <dgm:cxn modelId="{E0A47416-15E3-4172-BED0-6B90A4B2DE8F}" type="presParOf" srcId="{88D2EEA5-952B-4043-B6DC-6E0110EB17B6}" destId="{3C7D043B-B7DE-4DBC-B50F-887AA3BDDCE9}" srcOrd="2" destOrd="0" presId="urn:microsoft.com/office/officeart/2005/8/layout/vList2"/>
    <dgm:cxn modelId="{F661E09A-9522-40C1-B5E1-3A290A476240}" type="presParOf" srcId="{88D2EEA5-952B-4043-B6DC-6E0110EB17B6}" destId="{C8E5D6AC-94D6-4816-B8C0-F8DB360E52F2}" srcOrd="3" destOrd="0" presId="urn:microsoft.com/office/officeart/2005/8/layout/vList2"/>
    <dgm:cxn modelId="{AC7FA27B-D2CD-43D6-86B9-6B493C0C760D}" type="presParOf" srcId="{88D2EEA5-952B-4043-B6DC-6E0110EB17B6}" destId="{DF02BE74-3B46-4272-B0E3-B1E43D24B04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705E57-71B3-4EBB-AA19-18325143E33A}"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en-US"/>
        </a:p>
      </dgm:t>
    </dgm:pt>
    <dgm:pt modelId="{E0BD4B94-811D-41F6-A4CA-256190C52202}">
      <dgm:prSet/>
      <dgm:spPr/>
      <dgm:t>
        <a:bodyPr/>
        <a:lstStyle/>
        <a:p>
          <a:r>
            <a:rPr lang="en-US" dirty="0">
              <a:latin typeface="Times New Roman" panose="02020603050405020304" pitchFamily="18" charset="0"/>
              <a:cs typeface="Times New Roman" panose="02020603050405020304" pitchFamily="18" charset="0"/>
            </a:rPr>
            <a:t>IIB</a:t>
          </a:r>
          <a:endParaRPr lang="en-US" dirty="0">
            <a:latin typeface="Calibri" panose="020F0502020204030204" pitchFamily="34" charset="0"/>
            <a:cs typeface="Calibri" panose="020F0502020204030204" pitchFamily="34" charset="0"/>
          </a:endParaRPr>
        </a:p>
      </dgm:t>
    </dgm:pt>
    <dgm:pt modelId="{79F51925-FEB6-47E8-B7B5-C0AAC4DD9728}" type="parTrans" cxnId="{13932062-0023-4CC9-AFF9-220513BE4F53}">
      <dgm:prSet/>
      <dgm:spPr/>
      <dgm:t>
        <a:bodyPr/>
        <a:lstStyle/>
        <a:p>
          <a:endParaRPr lang="en-US"/>
        </a:p>
      </dgm:t>
    </dgm:pt>
    <dgm:pt modelId="{622BE7E9-00CD-4E6C-91F9-8688410C61FD}" type="sibTrans" cxnId="{13932062-0023-4CC9-AFF9-220513BE4F53}">
      <dgm:prSet/>
      <dgm:spPr/>
      <dgm:t>
        <a:bodyPr/>
        <a:lstStyle/>
        <a:p>
          <a:endParaRPr lang="en-US"/>
        </a:p>
      </dgm:t>
    </dgm:pt>
    <dgm:pt modelId="{7A016B48-68B5-490A-910B-BDF9528E252C}">
      <dgm:prSet/>
      <dgm:spPr/>
      <dgm:t>
        <a:bodyPr/>
        <a:lstStyle/>
        <a:p>
          <a:r>
            <a:rPr lang="en-US" dirty="0">
              <a:latin typeface="Times New Roman" panose="02020603050405020304" pitchFamily="18" charset="0"/>
              <a:cs typeface="Times New Roman" panose="02020603050405020304" pitchFamily="18" charset="0"/>
            </a:rPr>
            <a:t>IIIA-B</a:t>
          </a:r>
          <a:endParaRPr lang="en-US" dirty="0">
            <a:latin typeface="Calibri" panose="020F0502020204030204" pitchFamily="34" charset="0"/>
            <a:cs typeface="Calibri" panose="020F0502020204030204" pitchFamily="34" charset="0"/>
          </a:endParaRPr>
        </a:p>
      </dgm:t>
    </dgm:pt>
    <dgm:pt modelId="{B3E442DB-ADA0-4E9B-980D-CB70F85A4EDF}" type="parTrans" cxnId="{16788155-BB85-46C3-936B-A291EE8575D3}">
      <dgm:prSet/>
      <dgm:spPr/>
      <dgm:t>
        <a:bodyPr/>
        <a:lstStyle/>
        <a:p>
          <a:endParaRPr lang="en-US"/>
        </a:p>
      </dgm:t>
    </dgm:pt>
    <dgm:pt modelId="{13CC0256-31CE-4383-B935-AFE012474FE7}" type="sibTrans" cxnId="{16788155-BB85-46C3-936B-A291EE8575D3}">
      <dgm:prSet/>
      <dgm:spPr/>
      <dgm:t>
        <a:bodyPr/>
        <a:lstStyle/>
        <a:p>
          <a:endParaRPr lang="en-US"/>
        </a:p>
      </dgm:t>
    </dgm:pt>
    <dgm:pt modelId="{74498F63-0829-4126-BBA9-DB482B85CFBC}">
      <dgm:prSet/>
      <dgm:spPr/>
      <dgm:t>
        <a:bodyPr/>
        <a:lstStyle/>
        <a:p>
          <a:r>
            <a:rPr lang="en-US" dirty="0" err="1">
              <a:latin typeface="Times New Roman" panose="02020603050405020304" pitchFamily="18" charset="0"/>
              <a:cs typeface="Times New Roman" panose="02020603050405020304" pitchFamily="18" charset="0"/>
            </a:rPr>
            <a:t>IIIC1</a:t>
          </a:r>
          <a:endParaRPr lang="en-US" dirty="0">
            <a:latin typeface="Calibri" panose="020F0502020204030204" pitchFamily="34" charset="0"/>
            <a:cs typeface="Calibri" panose="020F0502020204030204" pitchFamily="34" charset="0"/>
          </a:endParaRPr>
        </a:p>
      </dgm:t>
    </dgm:pt>
    <dgm:pt modelId="{13856871-E405-4328-89FF-617DF1E1432C}" type="parTrans" cxnId="{1D37AE46-2855-42C7-BA53-1FC195E2B046}">
      <dgm:prSet/>
      <dgm:spPr/>
      <dgm:t>
        <a:bodyPr/>
        <a:lstStyle/>
        <a:p>
          <a:endParaRPr lang="en-US"/>
        </a:p>
      </dgm:t>
    </dgm:pt>
    <dgm:pt modelId="{C8BEE67B-7C39-442E-9CEA-E8FC60D53D67}" type="sibTrans" cxnId="{1D37AE46-2855-42C7-BA53-1FC195E2B046}">
      <dgm:prSet/>
      <dgm:spPr/>
      <dgm:t>
        <a:bodyPr/>
        <a:lstStyle/>
        <a:p>
          <a:endParaRPr lang="en-US"/>
        </a:p>
      </dgm:t>
    </dgm:pt>
    <dgm:pt modelId="{794A3442-BD4B-41DA-8B44-7C1E5ADAEC50}">
      <dgm:prSet/>
      <dgm:spPr/>
      <dgm:t>
        <a:bodyPr/>
        <a:lstStyle/>
        <a:p>
          <a:r>
            <a:rPr lang="en-US" dirty="0">
              <a:latin typeface="Times New Roman" panose="02020603050405020304" pitchFamily="18" charset="0"/>
              <a:cs typeface="Times New Roman" panose="02020603050405020304" pitchFamily="18" charset="0"/>
            </a:rPr>
            <a:t>IVA</a:t>
          </a:r>
          <a:endParaRPr lang="en-US" dirty="0"/>
        </a:p>
      </dgm:t>
    </dgm:pt>
    <dgm:pt modelId="{33185BBB-919C-44F6-A34D-8EE957C3452D}" type="parTrans" cxnId="{E399485F-BF57-4FD9-83E8-53A46B315909}">
      <dgm:prSet/>
      <dgm:spPr/>
      <dgm:t>
        <a:bodyPr/>
        <a:lstStyle/>
        <a:p>
          <a:endParaRPr lang="en-AU"/>
        </a:p>
      </dgm:t>
    </dgm:pt>
    <dgm:pt modelId="{E5ED9690-F417-42BC-B1F8-F0A22DAF544C}" type="sibTrans" cxnId="{E399485F-BF57-4FD9-83E8-53A46B315909}">
      <dgm:prSet/>
      <dgm:spPr/>
      <dgm:t>
        <a:bodyPr/>
        <a:lstStyle/>
        <a:p>
          <a:endParaRPr lang="en-AU"/>
        </a:p>
      </dgm:t>
    </dgm:pt>
    <dgm:pt modelId="{25F29523-8F4A-46C2-ADF3-1109AFDF4799}">
      <dgm:prSet/>
      <dgm:spPr/>
      <dgm:t>
        <a:bodyPr/>
        <a:lstStyle/>
        <a:p>
          <a:r>
            <a:rPr lang="en-US">
              <a:latin typeface="Times New Roman" panose="02020603050405020304" pitchFamily="18" charset="0"/>
              <a:cs typeface="Times New Roman" panose="02020603050405020304" pitchFamily="18" charset="0"/>
            </a:rPr>
            <a:t>Умайн хүзүүнээс хальж параметр, умайн их бие, үтрээ рүү нэвчсэн </a:t>
          </a:r>
          <a:endParaRPr lang="en-US" dirty="0">
            <a:latin typeface="Calibri" panose="020F0502020204030204" pitchFamily="34" charset="0"/>
            <a:cs typeface="Calibri" panose="020F0502020204030204" pitchFamily="34" charset="0"/>
          </a:endParaRPr>
        </a:p>
      </dgm:t>
    </dgm:pt>
    <dgm:pt modelId="{B7D544FB-8251-46B9-A5AE-F2A0F0E39B8A}" type="parTrans" cxnId="{72C1E979-8CC3-4274-AB5C-75A5EC47CD65}">
      <dgm:prSet/>
      <dgm:spPr/>
      <dgm:t>
        <a:bodyPr/>
        <a:lstStyle/>
        <a:p>
          <a:endParaRPr lang="en-AU"/>
        </a:p>
      </dgm:t>
    </dgm:pt>
    <dgm:pt modelId="{F774F780-1E45-4DF3-A0C3-7B66665548E6}" type="sibTrans" cxnId="{72C1E979-8CC3-4274-AB5C-75A5EC47CD65}">
      <dgm:prSet/>
      <dgm:spPr/>
      <dgm:t>
        <a:bodyPr/>
        <a:lstStyle/>
        <a:p>
          <a:endParaRPr lang="en-AU"/>
        </a:p>
      </dgm:t>
    </dgm:pt>
    <dgm:pt modelId="{E03F62FA-CDCC-4B22-A2BA-5616570A2571}">
      <dgm:prSet/>
      <dgm:spPr/>
      <dgm:t>
        <a:bodyPr/>
        <a:lstStyle/>
        <a:p>
          <a:r>
            <a:rPr lang="en-US" dirty="0" err="1">
              <a:latin typeface="Times New Roman" panose="02020603050405020304" pitchFamily="18" charset="0"/>
              <a:cs typeface="Times New Roman" panose="02020603050405020304" pitchFamily="18" charset="0"/>
            </a:rPr>
            <a:t>Үтрээний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доод</a:t>
          </a:r>
          <a:r>
            <a:rPr lang="en-US" dirty="0">
              <a:latin typeface="Times New Roman" panose="02020603050405020304" pitchFamily="18" charset="0"/>
              <a:cs typeface="Times New Roman" panose="02020603050405020304" pitchFamily="18" charset="0"/>
            </a:rPr>
            <a:t> 1/3 </a:t>
          </a:r>
          <a:r>
            <a:rPr lang="en-US" dirty="0" err="1">
              <a:latin typeface="Times New Roman" panose="02020603050405020304" pitchFamily="18" charset="0"/>
              <a:cs typeface="Times New Roman" panose="02020603050405020304" pitchFamily="18" charset="0"/>
            </a:rPr>
            <a:t>рүү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нэвчсэн</a:t>
          </a:r>
          <a:endParaRPr lang="en-US" dirty="0">
            <a:latin typeface="Calibri" panose="020F0502020204030204" pitchFamily="34" charset="0"/>
            <a:cs typeface="Calibri" panose="020F0502020204030204" pitchFamily="34" charset="0"/>
          </a:endParaRPr>
        </a:p>
      </dgm:t>
    </dgm:pt>
    <dgm:pt modelId="{D5EA2292-E13E-415F-B9FB-34E6A4E32D58}" type="parTrans" cxnId="{2E0111F7-1168-4C7D-80A1-B49BE0C40D05}">
      <dgm:prSet/>
      <dgm:spPr/>
      <dgm:t>
        <a:bodyPr/>
        <a:lstStyle/>
        <a:p>
          <a:endParaRPr lang="en-AU"/>
        </a:p>
      </dgm:t>
    </dgm:pt>
    <dgm:pt modelId="{E5848420-9454-442F-A39A-00FFFB5A2134}" type="sibTrans" cxnId="{2E0111F7-1168-4C7D-80A1-B49BE0C40D05}">
      <dgm:prSet/>
      <dgm:spPr/>
      <dgm:t>
        <a:bodyPr/>
        <a:lstStyle/>
        <a:p>
          <a:endParaRPr lang="en-AU"/>
        </a:p>
      </dgm:t>
    </dgm:pt>
    <dgm:pt modelId="{811A0880-AB02-4A57-B540-AFBA54ACD1E5}">
      <dgm:prSet/>
      <dgm:spPr/>
      <dgm:t>
        <a:bodyPr/>
        <a:lstStyle/>
        <a:p>
          <a:r>
            <a:rPr lang="en-US" dirty="0" err="1">
              <a:latin typeface="Times New Roman" panose="02020603050405020304" pitchFamily="18" charset="0"/>
              <a:cs typeface="Times New Roman" panose="02020603050405020304" pitchFamily="18" charset="0"/>
            </a:rPr>
            <a:t>Пaраметрийн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нэвчдэс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нь</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аарцгийн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хананд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тулсан</a:t>
          </a:r>
          <a:endParaRPr lang="en-US" dirty="0">
            <a:latin typeface="Calibri" panose="020F0502020204030204" pitchFamily="34" charset="0"/>
            <a:cs typeface="Calibri" panose="020F0502020204030204" pitchFamily="34" charset="0"/>
          </a:endParaRPr>
        </a:p>
      </dgm:t>
    </dgm:pt>
    <dgm:pt modelId="{4DBC3C94-C7EA-4A3A-B890-C17AC4F71F0D}" type="parTrans" cxnId="{DDF64B13-7603-4A62-9123-E297A6E2A9B3}">
      <dgm:prSet/>
      <dgm:spPr/>
      <dgm:t>
        <a:bodyPr/>
        <a:lstStyle/>
        <a:p>
          <a:endParaRPr lang="en-AU"/>
        </a:p>
      </dgm:t>
    </dgm:pt>
    <dgm:pt modelId="{0DE3E3CE-442F-4FA2-A311-04FAD4EF6896}" type="sibTrans" cxnId="{DDF64B13-7603-4A62-9123-E297A6E2A9B3}">
      <dgm:prSet/>
      <dgm:spPr/>
      <dgm:t>
        <a:bodyPr/>
        <a:lstStyle/>
        <a:p>
          <a:endParaRPr lang="en-AU"/>
        </a:p>
      </dgm:t>
    </dgm:pt>
    <dgm:pt modelId="{62ABF8DB-F057-4D73-ADB8-CE560CC42C63}">
      <dgm:prSet/>
      <dgm:spPr/>
      <dgm:t>
        <a:bodyPr/>
        <a:lstStyle/>
        <a:p>
          <a:r>
            <a:rPr lang="en-US" dirty="0" err="1">
              <a:latin typeface="Times New Roman" panose="02020603050405020304" pitchFamily="18" charset="0"/>
              <a:cs typeface="Times New Roman" panose="02020603050405020304" pitchFamily="18" charset="0"/>
            </a:rPr>
            <a:t>Гидронефроз</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үүссэн</a:t>
          </a:r>
          <a:endParaRPr lang="en-US" dirty="0">
            <a:latin typeface="Calibri" panose="020F0502020204030204" pitchFamily="34" charset="0"/>
            <a:cs typeface="Calibri" panose="020F0502020204030204" pitchFamily="34" charset="0"/>
          </a:endParaRPr>
        </a:p>
      </dgm:t>
    </dgm:pt>
    <dgm:pt modelId="{4DD927D0-6805-477D-9915-F5CEA293D622}" type="parTrans" cxnId="{01A1823F-74D9-4D55-B74F-28B2CF4D9140}">
      <dgm:prSet/>
      <dgm:spPr/>
      <dgm:t>
        <a:bodyPr/>
        <a:lstStyle/>
        <a:p>
          <a:endParaRPr lang="en-AU"/>
        </a:p>
      </dgm:t>
    </dgm:pt>
    <dgm:pt modelId="{F6CC3747-B4D2-470B-B156-6E56C2F3ECC1}" type="sibTrans" cxnId="{01A1823F-74D9-4D55-B74F-28B2CF4D9140}">
      <dgm:prSet/>
      <dgm:spPr/>
      <dgm:t>
        <a:bodyPr/>
        <a:lstStyle/>
        <a:p>
          <a:endParaRPr lang="en-AU"/>
        </a:p>
      </dgm:t>
    </dgm:pt>
    <dgm:pt modelId="{202FD8DD-BD53-409C-BF3E-E1E6A4424325}">
      <dgm:prSet/>
      <dgm:spPr/>
      <dgm:t>
        <a:bodyPr/>
        <a:lstStyle/>
        <a:p>
          <a:r>
            <a:rPr lang="en-US" dirty="0" err="1">
              <a:latin typeface="Times New Roman" panose="02020603050405020304" pitchFamily="18" charset="0"/>
              <a:cs typeface="Times New Roman" panose="02020603050405020304" pitchFamily="18" charset="0"/>
            </a:rPr>
            <a:t>Аарцгийн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булчирхайд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үсэрхийлсэн</a:t>
          </a:r>
          <a:endParaRPr lang="en-US" dirty="0">
            <a:latin typeface="Calibri" panose="020F0502020204030204" pitchFamily="34" charset="0"/>
            <a:cs typeface="Calibri" panose="020F0502020204030204" pitchFamily="34" charset="0"/>
          </a:endParaRPr>
        </a:p>
      </dgm:t>
    </dgm:pt>
    <dgm:pt modelId="{E8DB85AD-FAD4-4FB5-A43A-717B708AC5EA}" type="parTrans" cxnId="{126A8D49-B607-41C7-8C16-E5AEDF1D3011}">
      <dgm:prSet/>
      <dgm:spPr/>
      <dgm:t>
        <a:bodyPr/>
        <a:lstStyle/>
        <a:p>
          <a:endParaRPr lang="en-AU"/>
        </a:p>
      </dgm:t>
    </dgm:pt>
    <dgm:pt modelId="{16F8B8F9-BA3A-4978-8E67-9156BA25C190}" type="sibTrans" cxnId="{126A8D49-B607-41C7-8C16-E5AEDF1D3011}">
      <dgm:prSet/>
      <dgm:spPr/>
      <dgm:t>
        <a:bodyPr/>
        <a:lstStyle/>
        <a:p>
          <a:endParaRPr lang="en-AU"/>
        </a:p>
      </dgm:t>
    </dgm:pt>
    <dgm:pt modelId="{5BC468BF-B1FD-40F3-B26C-EC78701F3175}">
      <dgm:prSet/>
      <dgm:spPr/>
      <dgm:t>
        <a:bodyPr/>
        <a:lstStyle/>
        <a:p>
          <a:r>
            <a:rPr lang="en-US" dirty="0" err="1">
              <a:latin typeface="Times New Roman" panose="02020603050405020304" pitchFamily="18" charset="0"/>
              <a:cs typeface="Times New Roman" panose="02020603050405020304" pitchFamily="18" charset="0"/>
            </a:rPr>
            <a:t>Давсаг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шулуун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гэдэсний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хана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руу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нэвчсэн</a:t>
          </a:r>
          <a:endParaRPr lang="en-US" dirty="0"/>
        </a:p>
      </dgm:t>
    </dgm:pt>
    <dgm:pt modelId="{96E20F2E-2185-4388-BF2B-10D6AC56AECF}" type="parTrans" cxnId="{0CC2CD4C-587F-4E6A-A41A-158305366B3A}">
      <dgm:prSet/>
      <dgm:spPr/>
      <dgm:t>
        <a:bodyPr/>
        <a:lstStyle/>
        <a:p>
          <a:endParaRPr lang="en-AU"/>
        </a:p>
      </dgm:t>
    </dgm:pt>
    <dgm:pt modelId="{CA58C795-15E4-48AD-90DC-AE9AD3EDE336}" type="sibTrans" cxnId="{0CC2CD4C-587F-4E6A-A41A-158305366B3A}">
      <dgm:prSet/>
      <dgm:spPr/>
      <dgm:t>
        <a:bodyPr/>
        <a:lstStyle/>
        <a:p>
          <a:endParaRPr lang="en-AU"/>
        </a:p>
      </dgm:t>
    </dgm:pt>
    <dgm:pt modelId="{3FCDDFA6-26E8-49C3-8EBE-9BB90EFE7315}">
      <dgm:prSet/>
      <dgm:spPr/>
      <dgm:t>
        <a:bodyPr/>
        <a:lstStyle/>
        <a:p>
          <a:r>
            <a:rPr lang="en-US">
              <a:latin typeface="Times New Roman" panose="02020603050405020304" pitchFamily="18" charset="0"/>
              <a:cs typeface="Times New Roman" panose="02020603050405020304" pitchFamily="18" charset="0"/>
            </a:rPr>
            <a:t>Аарцгийн </a:t>
          </a:r>
          <a:r>
            <a:rPr lang="en-US" dirty="0" err="1">
              <a:latin typeface="Times New Roman" panose="02020603050405020304" pitchFamily="18" charset="0"/>
              <a:cs typeface="Times New Roman" panose="02020603050405020304" pitchFamily="18" charset="0"/>
            </a:rPr>
            <a:t>хөндийн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ба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пара-аортын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булчирхайд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үсэрхийлсэн</a:t>
          </a:r>
          <a:endParaRPr lang="en-US" dirty="0"/>
        </a:p>
      </dgm:t>
    </dgm:pt>
    <dgm:pt modelId="{B891B0E2-F30F-4429-B14B-9BE2C6801B47}" type="parTrans" cxnId="{37FFE62B-2C33-42DE-867D-EAF3B2DBA235}">
      <dgm:prSet/>
      <dgm:spPr/>
      <dgm:t>
        <a:bodyPr/>
        <a:lstStyle/>
        <a:p>
          <a:endParaRPr lang="en-AU"/>
        </a:p>
      </dgm:t>
    </dgm:pt>
    <dgm:pt modelId="{54A19969-2047-4783-94CC-EEDBAB4DABB5}" type="sibTrans" cxnId="{37FFE62B-2C33-42DE-867D-EAF3B2DBA235}">
      <dgm:prSet/>
      <dgm:spPr/>
      <dgm:t>
        <a:bodyPr/>
        <a:lstStyle/>
        <a:p>
          <a:endParaRPr lang="en-AU"/>
        </a:p>
      </dgm:t>
    </dgm:pt>
    <dgm:pt modelId="{5FD84D95-BD35-4A3D-A26A-931FC8C749FC}" type="pres">
      <dgm:prSet presAssocID="{A4705E57-71B3-4EBB-AA19-18325143E33A}" presName="Name0" presStyleCnt="0">
        <dgm:presLayoutVars>
          <dgm:dir/>
          <dgm:animLvl val="lvl"/>
          <dgm:resizeHandles val="exact"/>
        </dgm:presLayoutVars>
      </dgm:prSet>
      <dgm:spPr/>
    </dgm:pt>
    <dgm:pt modelId="{EE98B196-323A-46A9-A0B3-57E6653DEAFF}" type="pres">
      <dgm:prSet presAssocID="{E0BD4B94-811D-41F6-A4CA-256190C52202}" presName="linNode" presStyleCnt="0"/>
      <dgm:spPr/>
    </dgm:pt>
    <dgm:pt modelId="{BB20F363-14B0-42A0-8667-963C2E481338}" type="pres">
      <dgm:prSet presAssocID="{E0BD4B94-811D-41F6-A4CA-256190C52202}" presName="parentText" presStyleLbl="node1" presStyleIdx="0" presStyleCnt="4">
        <dgm:presLayoutVars>
          <dgm:chMax val="1"/>
          <dgm:bulletEnabled val="1"/>
        </dgm:presLayoutVars>
      </dgm:prSet>
      <dgm:spPr/>
    </dgm:pt>
    <dgm:pt modelId="{24536856-18A5-44FB-A76D-21003778FEAA}" type="pres">
      <dgm:prSet presAssocID="{E0BD4B94-811D-41F6-A4CA-256190C52202}" presName="descendantText" presStyleLbl="alignAccFollowNode1" presStyleIdx="0" presStyleCnt="4">
        <dgm:presLayoutVars>
          <dgm:bulletEnabled val="1"/>
        </dgm:presLayoutVars>
      </dgm:prSet>
      <dgm:spPr/>
    </dgm:pt>
    <dgm:pt modelId="{3EAA2174-BFB5-4C36-B315-2221656A0939}" type="pres">
      <dgm:prSet presAssocID="{622BE7E9-00CD-4E6C-91F9-8688410C61FD}" presName="sp" presStyleCnt="0"/>
      <dgm:spPr/>
    </dgm:pt>
    <dgm:pt modelId="{97338F44-63EF-4E53-A14C-28D3A13CA328}" type="pres">
      <dgm:prSet presAssocID="{7A016B48-68B5-490A-910B-BDF9528E252C}" presName="linNode" presStyleCnt="0"/>
      <dgm:spPr/>
    </dgm:pt>
    <dgm:pt modelId="{6540CC20-0089-4230-9A56-B4EAEC0CB8DF}" type="pres">
      <dgm:prSet presAssocID="{7A016B48-68B5-490A-910B-BDF9528E252C}" presName="parentText" presStyleLbl="node1" presStyleIdx="1" presStyleCnt="4">
        <dgm:presLayoutVars>
          <dgm:chMax val="1"/>
          <dgm:bulletEnabled val="1"/>
        </dgm:presLayoutVars>
      </dgm:prSet>
      <dgm:spPr/>
    </dgm:pt>
    <dgm:pt modelId="{581DC5C7-B142-4268-B5D4-35A86341AC59}" type="pres">
      <dgm:prSet presAssocID="{7A016B48-68B5-490A-910B-BDF9528E252C}" presName="descendantText" presStyleLbl="alignAccFollowNode1" presStyleIdx="1" presStyleCnt="4">
        <dgm:presLayoutVars>
          <dgm:bulletEnabled val="1"/>
        </dgm:presLayoutVars>
      </dgm:prSet>
      <dgm:spPr/>
    </dgm:pt>
    <dgm:pt modelId="{3EF4C11C-97FC-4393-80F6-E23B74AB413C}" type="pres">
      <dgm:prSet presAssocID="{13CC0256-31CE-4383-B935-AFE012474FE7}" presName="sp" presStyleCnt="0"/>
      <dgm:spPr/>
    </dgm:pt>
    <dgm:pt modelId="{CDB6A9E2-1FC0-4E0C-BF7F-94A7E1346226}" type="pres">
      <dgm:prSet presAssocID="{74498F63-0829-4126-BBA9-DB482B85CFBC}" presName="linNode" presStyleCnt="0"/>
      <dgm:spPr/>
    </dgm:pt>
    <dgm:pt modelId="{93B61E5C-BD7B-4E6E-89B1-EE8B98062C9D}" type="pres">
      <dgm:prSet presAssocID="{74498F63-0829-4126-BBA9-DB482B85CFBC}" presName="parentText" presStyleLbl="node1" presStyleIdx="2" presStyleCnt="4">
        <dgm:presLayoutVars>
          <dgm:chMax val="1"/>
          <dgm:bulletEnabled val="1"/>
        </dgm:presLayoutVars>
      </dgm:prSet>
      <dgm:spPr/>
    </dgm:pt>
    <dgm:pt modelId="{B813D552-5D66-4CAC-A9D1-E18821F511DD}" type="pres">
      <dgm:prSet presAssocID="{74498F63-0829-4126-BBA9-DB482B85CFBC}" presName="descendantText" presStyleLbl="alignAccFollowNode1" presStyleIdx="2" presStyleCnt="4">
        <dgm:presLayoutVars>
          <dgm:bulletEnabled val="1"/>
        </dgm:presLayoutVars>
      </dgm:prSet>
      <dgm:spPr/>
    </dgm:pt>
    <dgm:pt modelId="{BC22DE26-0A71-4265-ACD3-BC3F580FD0DA}" type="pres">
      <dgm:prSet presAssocID="{C8BEE67B-7C39-442E-9CEA-E8FC60D53D67}" presName="sp" presStyleCnt="0"/>
      <dgm:spPr/>
    </dgm:pt>
    <dgm:pt modelId="{1F291702-0DE7-42F6-81D7-B6AD895C06C1}" type="pres">
      <dgm:prSet presAssocID="{794A3442-BD4B-41DA-8B44-7C1E5ADAEC50}" presName="linNode" presStyleCnt="0"/>
      <dgm:spPr/>
    </dgm:pt>
    <dgm:pt modelId="{863422FD-76A0-4273-9083-C4CB15D6B99B}" type="pres">
      <dgm:prSet presAssocID="{794A3442-BD4B-41DA-8B44-7C1E5ADAEC50}" presName="parentText" presStyleLbl="node1" presStyleIdx="3" presStyleCnt="4">
        <dgm:presLayoutVars>
          <dgm:chMax val="1"/>
          <dgm:bulletEnabled val="1"/>
        </dgm:presLayoutVars>
      </dgm:prSet>
      <dgm:spPr/>
    </dgm:pt>
    <dgm:pt modelId="{942C941B-4DE1-45F9-B081-21746B61D844}" type="pres">
      <dgm:prSet presAssocID="{794A3442-BD4B-41DA-8B44-7C1E5ADAEC50}" presName="descendantText" presStyleLbl="alignAccFollowNode1" presStyleIdx="3" presStyleCnt="4">
        <dgm:presLayoutVars>
          <dgm:bulletEnabled val="1"/>
        </dgm:presLayoutVars>
      </dgm:prSet>
      <dgm:spPr/>
    </dgm:pt>
  </dgm:ptLst>
  <dgm:cxnLst>
    <dgm:cxn modelId="{DDF64B13-7603-4A62-9123-E297A6E2A9B3}" srcId="{7A016B48-68B5-490A-910B-BDF9528E252C}" destId="{811A0880-AB02-4A57-B540-AFBA54ACD1E5}" srcOrd="1" destOrd="0" parTransId="{4DBC3C94-C7EA-4A3A-B890-C17AC4F71F0D}" sibTransId="{0DE3E3CE-442F-4FA2-A311-04FAD4EF6896}"/>
    <dgm:cxn modelId="{EF981728-A60F-43C3-B9AA-C16F0E933B16}" type="presOf" srcId="{5BC468BF-B1FD-40F3-B26C-EC78701F3175}" destId="{942C941B-4DE1-45F9-B081-21746B61D844}" srcOrd="0" destOrd="0" presId="urn:microsoft.com/office/officeart/2005/8/layout/vList5"/>
    <dgm:cxn modelId="{7331E029-B7CD-4B4C-8943-5B805535B1D8}" type="presOf" srcId="{3FCDDFA6-26E8-49C3-8EBE-9BB90EFE7315}" destId="{942C941B-4DE1-45F9-B081-21746B61D844}" srcOrd="0" destOrd="1" presId="urn:microsoft.com/office/officeart/2005/8/layout/vList5"/>
    <dgm:cxn modelId="{37FFE62B-2C33-42DE-867D-EAF3B2DBA235}" srcId="{794A3442-BD4B-41DA-8B44-7C1E5ADAEC50}" destId="{3FCDDFA6-26E8-49C3-8EBE-9BB90EFE7315}" srcOrd="1" destOrd="0" parTransId="{B891B0E2-F30F-4429-B14B-9BE2C6801B47}" sibTransId="{54A19969-2047-4783-94CC-EEDBAB4DABB5}"/>
    <dgm:cxn modelId="{AC7E8D2D-9859-4C6C-AFCC-5CB98D223BCE}" type="presOf" srcId="{A4705E57-71B3-4EBB-AA19-18325143E33A}" destId="{5FD84D95-BD35-4A3D-A26A-931FC8C749FC}" srcOrd="0" destOrd="0" presId="urn:microsoft.com/office/officeart/2005/8/layout/vList5"/>
    <dgm:cxn modelId="{01A1823F-74D9-4D55-B74F-28B2CF4D9140}" srcId="{7A016B48-68B5-490A-910B-BDF9528E252C}" destId="{62ABF8DB-F057-4D73-ADB8-CE560CC42C63}" srcOrd="2" destOrd="0" parTransId="{4DD927D0-6805-477D-9915-F5CEA293D622}" sibTransId="{F6CC3747-B4D2-470B-B156-6E56C2F3ECC1}"/>
    <dgm:cxn modelId="{E399485F-BF57-4FD9-83E8-53A46B315909}" srcId="{A4705E57-71B3-4EBB-AA19-18325143E33A}" destId="{794A3442-BD4B-41DA-8B44-7C1E5ADAEC50}" srcOrd="3" destOrd="0" parTransId="{33185BBB-919C-44F6-A34D-8EE957C3452D}" sibTransId="{E5ED9690-F417-42BC-B1F8-F0A22DAF544C}"/>
    <dgm:cxn modelId="{13932062-0023-4CC9-AFF9-220513BE4F53}" srcId="{A4705E57-71B3-4EBB-AA19-18325143E33A}" destId="{E0BD4B94-811D-41F6-A4CA-256190C52202}" srcOrd="0" destOrd="0" parTransId="{79F51925-FEB6-47E8-B7B5-C0AAC4DD9728}" sibTransId="{622BE7E9-00CD-4E6C-91F9-8688410C61FD}"/>
    <dgm:cxn modelId="{56ACBE45-216B-47B3-97F9-A7E0A38B05D3}" type="presOf" srcId="{62ABF8DB-F057-4D73-ADB8-CE560CC42C63}" destId="{581DC5C7-B142-4268-B5D4-35A86341AC59}" srcOrd="0" destOrd="2" presId="urn:microsoft.com/office/officeart/2005/8/layout/vList5"/>
    <dgm:cxn modelId="{1D37AE46-2855-42C7-BA53-1FC195E2B046}" srcId="{A4705E57-71B3-4EBB-AA19-18325143E33A}" destId="{74498F63-0829-4126-BBA9-DB482B85CFBC}" srcOrd="2" destOrd="0" parTransId="{13856871-E405-4328-89FF-617DF1E1432C}" sibTransId="{C8BEE67B-7C39-442E-9CEA-E8FC60D53D67}"/>
    <dgm:cxn modelId="{20DDE668-B49C-465B-B143-1D76C7C94D66}" type="presOf" srcId="{25F29523-8F4A-46C2-ADF3-1109AFDF4799}" destId="{24536856-18A5-44FB-A76D-21003778FEAA}" srcOrd="0" destOrd="0" presId="urn:microsoft.com/office/officeart/2005/8/layout/vList5"/>
    <dgm:cxn modelId="{126A8D49-B607-41C7-8C16-E5AEDF1D3011}" srcId="{74498F63-0829-4126-BBA9-DB482B85CFBC}" destId="{202FD8DD-BD53-409C-BF3E-E1E6A4424325}" srcOrd="0" destOrd="0" parTransId="{E8DB85AD-FAD4-4FB5-A43A-717B708AC5EA}" sibTransId="{16F8B8F9-BA3A-4978-8E67-9156BA25C190}"/>
    <dgm:cxn modelId="{0CC2CD4C-587F-4E6A-A41A-158305366B3A}" srcId="{794A3442-BD4B-41DA-8B44-7C1E5ADAEC50}" destId="{5BC468BF-B1FD-40F3-B26C-EC78701F3175}" srcOrd="0" destOrd="0" parTransId="{96E20F2E-2185-4388-BF2B-10D6AC56AECF}" sibTransId="{CA58C795-15E4-48AD-90DC-AE9AD3EDE336}"/>
    <dgm:cxn modelId="{E403524D-5875-4C92-BCD4-A46EA6D89EBA}" type="presOf" srcId="{202FD8DD-BD53-409C-BF3E-E1E6A4424325}" destId="{B813D552-5D66-4CAC-A9D1-E18821F511DD}" srcOrd="0" destOrd="0" presId="urn:microsoft.com/office/officeart/2005/8/layout/vList5"/>
    <dgm:cxn modelId="{16788155-BB85-46C3-936B-A291EE8575D3}" srcId="{A4705E57-71B3-4EBB-AA19-18325143E33A}" destId="{7A016B48-68B5-490A-910B-BDF9528E252C}" srcOrd="1" destOrd="0" parTransId="{B3E442DB-ADA0-4E9B-980D-CB70F85A4EDF}" sibTransId="{13CC0256-31CE-4383-B935-AFE012474FE7}"/>
    <dgm:cxn modelId="{72C1E979-8CC3-4274-AB5C-75A5EC47CD65}" srcId="{E0BD4B94-811D-41F6-A4CA-256190C52202}" destId="{25F29523-8F4A-46C2-ADF3-1109AFDF4799}" srcOrd="0" destOrd="0" parTransId="{B7D544FB-8251-46B9-A5AE-F2A0F0E39B8A}" sibTransId="{F774F780-1E45-4DF3-A0C3-7B66665548E6}"/>
    <dgm:cxn modelId="{DD5A9D90-E286-463C-BB54-8C3DADEA3259}" type="presOf" srcId="{794A3442-BD4B-41DA-8B44-7C1E5ADAEC50}" destId="{863422FD-76A0-4273-9083-C4CB15D6B99B}" srcOrd="0" destOrd="0" presId="urn:microsoft.com/office/officeart/2005/8/layout/vList5"/>
    <dgm:cxn modelId="{64EE76AB-E5F5-4C99-89A9-91D0A16D3214}" type="presOf" srcId="{811A0880-AB02-4A57-B540-AFBA54ACD1E5}" destId="{581DC5C7-B142-4268-B5D4-35A86341AC59}" srcOrd="0" destOrd="1" presId="urn:microsoft.com/office/officeart/2005/8/layout/vList5"/>
    <dgm:cxn modelId="{9C3DFABB-2EEB-4701-9706-FBDBF102E36D}" type="presOf" srcId="{E0BD4B94-811D-41F6-A4CA-256190C52202}" destId="{BB20F363-14B0-42A0-8667-963C2E481338}" srcOrd="0" destOrd="0" presId="urn:microsoft.com/office/officeart/2005/8/layout/vList5"/>
    <dgm:cxn modelId="{49318CE5-4F79-422C-9BB9-99065D798C41}" type="presOf" srcId="{74498F63-0829-4126-BBA9-DB482B85CFBC}" destId="{93B61E5C-BD7B-4E6E-89B1-EE8B98062C9D}" srcOrd="0" destOrd="0" presId="urn:microsoft.com/office/officeart/2005/8/layout/vList5"/>
    <dgm:cxn modelId="{85DE1AE9-EB7E-45E1-8A82-2BDD336126C8}" type="presOf" srcId="{7A016B48-68B5-490A-910B-BDF9528E252C}" destId="{6540CC20-0089-4230-9A56-B4EAEC0CB8DF}" srcOrd="0" destOrd="0" presId="urn:microsoft.com/office/officeart/2005/8/layout/vList5"/>
    <dgm:cxn modelId="{2E0111F7-1168-4C7D-80A1-B49BE0C40D05}" srcId="{7A016B48-68B5-490A-910B-BDF9528E252C}" destId="{E03F62FA-CDCC-4B22-A2BA-5616570A2571}" srcOrd="0" destOrd="0" parTransId="{D5EA2292-E13E-415F-B9FB-34E6A4E32D58}" sibTransId="{E5848420-9454-442F-A39A-00FFFB5A2134}"/>
    <dgm:cxn modelId="{BA689EFE-F947-4962-8418-4D5D112C578E}" type="presOf" srcId="{E03F62FA-CDCC-4B22-A2BA-5616570A2571}" destId="{581DC5C7-B142-4268-B5D4-35A86341AC59}" srcOrd="0" destOrd="0" presId="urn:microsoft.com/office/officeart/2005/8/layout/vList5"/>
    <dgm:cxn modelId="{96848509-E02F-4435-8B8D-BD283468C8F9}" type="presParOf" srcId="{5FD84D95-BD35-4A3D-A26A-931FC8C749FC}" destId="{EE98B196-323A-46A9-A0B3-57E6653DEAFF}" srcOrd="0" destOrd="0" presId="urn:microsoft.com/office/officeart/2005/8/layout/vList5"/>
    <dgm:cxn modelId="{CE14059E-BE73-481F-839A-1DCA84AE45D1}" type="presParOf" srcId="{EE98B196-323A-46A9-A0B3-57E6653DEAFF}" destId="{BB20F363-14B0-42A0-8667-963C2E481338}" srcOrd="0" destOrd="0" presId="urn:microsoft.com/office/officeart/2005/8/layout/vList5"/>
    <dgm:cxn modelId="{C9DFFBB9-640A-491D-AFD1-F24E8BA5890C}" type="presParOf" srcId="{EE98B196-323A-46A9-A0B3-57E6653DEAFF}" destId="{24536856-18A5-44FB-A76D-21003778FEAA}" srcOrd="1" destOrd="0" presId="urn:microsoft.com/office/officeart/2005/8/layout/vList5"/>
    <dgm:cxn modelId="{40350624-B986-49A3-9B5C-DB4684609E15}" type="presParOf" srcId="{5FD84D95-BD35-4A3D-A26A-931FC8C749FC}" destId="{3EAA2174-BFB5-4C36-B315-2221656A0939}" srcOrd="1" destOrd="0" presId="urn:microsoft.com/office/officeart/2005/8/layout/vList5"/>
    <dgm:cxn modelId="{3A748581-2977-4F77-9967-0ED2A1611612}" type="presParOf" srcId="{5FD84D95-BD35-4A3D-A26A-931FC8C749FC}" destId="{97338F44-63EF-4E53-A14C-28D3A13CA328}" srcOrd="2" destOrd="0" presId="urn:microsoft.com/office/officeart/2005/8/layout/vList5"/>
    <dgm:cxn modelId="{B48AC935-3A5F-47A8-A0B9-475359E64EEE}" type="presParOf" srcId="{97338F44-63EF-4E53-A14C-28D3A13CA328}" destId="{6540CC20-0089-4230-9A56-B4EAEC0CB8DF}" srcOrd="0" destOrd="0" presId="urn:microsoft.com/office/officeart/2005/8/layout/vList5"/>
    <dgm:cxn modelId="{FC169E77-BA27-481E-B118-2F856F19B453}" type="presParOf" srcId="{97338F44-63EF-4E53-A14C-28D3A13CA328}" destId="{581DC5C7-B142-4268-B5D4-35A86341AC59}" srcOrd="1" destOrd="0" presId="urn:microsoft.com/office/officeart/2005/8/layout/vList5"/>
    <dgm:cxn modelId="{D04988D3-FD0B-4ECA-A8EC-23E27B3E37CB}" type="presParOf" srcId="{5FD84D95-BD35-4A3D-A26A-931FC8C749FC}" destId="{3EF4C11C-97FC-4393-80F6-E23B74AB413C}" srcOrd="3" destOrd="0" presId="urn:microsoft.com/office/officeart/2005/8/layout/vList5"/>
    <dgm:cxn modelId="{C4B2F9F5-2248-41DF-901F-9DEE25912352}" type="presParOf" srcId="{5FD84D95-BD35-4A3D-A26A-931FC8C749FC}" destId="{CDB6A9E2-1FC0-4E0C-BF7F-94A7E1346226}" srcOrd="4" destOrd="0" presId="urn:microsoft.com/office/officeart/2005/8/layout/vList5"/>
    <dgm:cxn modelId="{994696EB-BD5C-4CFA-8B34-8DF1D35FDAA1}" type="presParOf" srcId="{CDB6A9E2-1FC0-4E0C-BF7F-94A7E1346226}" destId="{93B61E5C-BD7B-4E6E-89B1-EE8B98062C9D}" srcOrd="0" destOrd="0" presId="urn:microsoft.com/office/officeart/2005/8/layout/vList5"/>
    <dgm:cxn modelId="{2AF5DC3A-04B6-47F5-8914-E23CCC54C3B9}" type="presParOf" srcId="{CDB6A9E2-1FC0-4E0C-BF7F-94A7E1346226}" destId="{B813D552-5D66-4CAC-A9D1-E18821F511DD}" srcOrd="1" destOrd="0" presId="urn:microsoft.com/office/officeart/2005/8/layout/vList5"/>
    <dgm:cxn modelId="{42221938-5146-4C2F-9766-6777D19671F1}" type="presParOf" srcId="{5FD84D95-BD35-4A3D-A26A-931FC8C749FC}" destId="{BC22DE26-0A71-4265-ACD3-BC3F580FD0DA}" srcOrd="5" destOrd="0" presId="urn:microsoft.com/office/officeart/2005/8/layout/vList5"/>
    <dgm:cxn modelId="{AFA9BE2A-6CDA-40D7-9612-0E9B7F3BF42B}" type="presParOf" srcId="{5FD84D95-BD35-4A3D-A26A-931FC8C749FC}" destId="{1F291702-0DE7-42F6-81D7-B6AD895C06C1}" srcOrd="6" destOrd="0" presId="urn:microsoft.com/office/officeart/2005/8/layout/vList5"/>
    <dgm:cxn modelId="{0B55D540-3254-45C0-A4FC-A12783FDA3C2}" type="presParOf" srcId="{1F291702-0DE7-42F6-81D7-B6AD895C06C1}" destId="{863422FD-76A0-4273-9083-C4CB15D6B99B}" srcOrd="0" destOrd="0" presId="urn:microsoft.com/office/officeart/2005/8/layout/vList5"/>
    <dgm:cxn modelId="{8BBB0FF5-4A50-4ED9-9218-ACB69E67F77A}" type="presParOf" srcId="{1F291702-0DE7-42F6-81D7-B6AD895C06C1}" destId="{942C941B-4DE1-45F9-B081-21746B61D84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705E57-71B3-4EBB-AA19-18325143E33A}" type="doc">
      <dgm:prSet loTypeId="urn:microsoft.com/office/officeart/2008/layout/VerticalCircleList" loCatId="list" qsTypeId="urn:microsoft.com/office/officeart/2005/8/quickstyle/simple4" qsCatId="simple" csTypeId="urn:microsoft.com/office/officeart/2005/8/colors/colorful1" csCatId="colorful" phldr="1"/>
      <dgm:spPr/>
      <dgm:t>
        <a:bodyPr/>
        <a:lstStyle/>
        <a:p>
          <a:endParaRPr lang="en-US"/>
        </a:p>
      </dgm:t>
    </dgm:pt>
    <dgm:pt modelId="{E0BD4B94-811D-41F6-A4CA-256190C52202}">
      <dgm:prSet/>
      <dgm:spPr/>
      <dgm:t>
        <a:bodyPr/>
        <a:lstStyle/>
        <a:p>
          <a:r>
            <a:rPr lang="en-US" dirty="0">
              <a:latin typeface="Times New Roman" panose="02020603050405020304" pitchFamily="18" charset="0"/>
              <a:cs typeface="Times New Roman" panose="02020603050405020304" pitchFamily="18" charset="0"/>
            </a:rPr>
            <a:t>75% </a:t>
          </a:r>
          <a:endParaRPr lang="en-US" dirty="0">
            <a:latin typeface="Calibri" panose="020F0502020204030204" pitchFamily="34" charset="0"/>
            <a:cs typeface="Calibri" panose="020F0502020204030204" pitchFamily="34" charset="0"/>
          </a:endParaRPr>
        </a:p>
      </dgm:t>
    </dgm:pt>
    <dgm:pt modelId="{79F51925-FEB6-47E8-B7B5-C0AAC4DD9728}" type="parTrans" cxnId="{13932062-0023-4CC9-AFF9-220513BE4F53}">
      <dgm:prSet/>
      <dgm:spPr/>
      <dgm:t>
        <a:bodyPr/>
        <a:lstStyle/>
        <a:p>
          <a:endParaRPr lang="en-US"/>
        </a:p>
      </dgm:t>
    </dgm:pt>
    <dgm:pt modelId="{622BE7E9-00CD-4E6C-91F9-8688410C61FD}" type="sibTrans" cxnId="{13932062-0023-4CC9-AFF9-220513BE4F53}">
      <dgm:prSet/>
      <dgm:spPr/>
      <dgm:t>
        <a:bodyPr/>
        <a:lstStyle/>
        <a:p>
          <a:endParaRPr lang="en-US"/>
        </a:p>
      </dgm:t>
    </dgm:pt>
    <dgm:pt modelId="{7A016B48-68B5-490A-910B-BDF9528E252C}">
      <dgm:prSet/>
      <dgm:spPr/>
      <dgm:t>
        <a:bodyPr/>
        <a:lstStyle/>
        <a:p>
          <a:r>
            <a:rPr lang="en-US" dirty="0">
              <a:latin typeface="Times New Roman" panose="02020603050405020304" pitchFamily="18" charset="0"/>
              <a:cs typeface="Times New Roman" panose="02020603050405020304" pitchFamily="18" charset="0"/>
            </a:rPr>
            <a:t>25%</a:t>
          </a:r>
          <a:endParaRPr lang="en-US" dirty="0">
            <a:latin typeface="Calibri" panose="020F0502020204030204" pitchFamily="34" charset="0"/>
            <a:cs typeface="Calibri" panose="020F0502020204030204" pitchFamily="34" charset="0"/>
          </a:endParaRPr>
        </a:p>
      </dgm:t>
    </dgm:pt>
    <dgm:pt modelId="{B3E442DB-ADA0-4E9B-980D-CB70F85A4EDF}" type="parTrans" cxnId="{16788155-BB85-46C3-936B-A291EE8575D3}">
      <dgm:prSet/>
      <dgm:spPr/>
      <dgm:t>
        <a:bodyPr/>
        <a:lstStyle/>
        <a:p>
          <a:endParaRPr lang="en-US"/>
        </a:p>
      </dgm:t>
    </dgm:pt>
    <dgm:pt modelId="{13CC0256-31CE-4383-B935-AFE012474FE7}" type="sibTrans" cxnId="{16788155-BB85-46C3-936B-A291EE8575D3}">
      <dgm:prSet/>
      <dgm:spPr/>
      <dgm:t>
        <a:bodyPr/>
        <a:lstStyle/>
        <a:p>
          <a:endParaRPr lang="en-US"/>
        </a:p>
      </dgm:t>
    </dgm:pt>
    <dgm:pt modelId="{25F29523-8F4A-46C2-ADF3-1109AFDF4799}">
      <dgm:prSet/>
      <dgm:spPr/>
      <dgm:t>
        <a:bodyPr/>
        <a:lstStyle/>
        <a:p>
          <a:r>
            <a:rPr lang="en-US" dirty="0" err="1">
              <a:latin typeface="Times New Roman" panose="02020603050405020304" pitchFamily="18" charset="0"/>
              <a:cs typeface="Times New Roman" panose="02020603050405020304" pitchFamily="18" charset="0"/>
            </a:rPr>
            <a:t>Хавтгай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эсийн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гаралтай</a:t>
          </a:r>
          <a:endParaRPr lang="en-US" dirty="0">
            <a:latin typeface="Calibri" panose="020F0502020204030204" pitchFamily="34" charset="0"/>
            <a:cs typeface="Calibri" panose="020F0502020204030204" pitchFamily="34" charset="0"/>
          </a:endParaRPr>
        </a:p>
      </dgm:t>
    </dgm:pt>
    <dgm:pt modelId="{B7D544FB-8251-46B9-A5AE-F2A0F0E39B8A}" type="parTrans" cxnId="{72C1E979-8CC3-4274-AB5C-75A5EC47CD65}">
      <dgm:prSet/>
      <dgm:spPr/>
      <dgm:t>
        <a:bodyPr/>
        <a:lstStyle/>
        <a:p>
          <a:endParaRPr lang="en-AU"/>
        </a:p>
      </dgm:t>
    </dgm:pt>
    <dgm:pt modelId="{F774F780-1E45-4DF3-A0C3-7B66665548E6}" type="sibTrans" cxnId="{72C1E979-8CC3-4274-AB5C-75A5EC47CD65}">
      <dgm:prSet/>
      <dgm:spPr/>
      <dgm:t>
        <a:bodyPr/>
        <a:lstStyle/>
        <a:p>
          <a:endParaRPr lang="en-AU"/>
        </a:p>
      </dgm:t>
    </dgm:pt>
    <dgm:pt modelId="{E03F62FA-CDCC-4B22-A2BA-5616570A2571}">
      <dgm:prSet/>
      <dgm:spPr/>
      <dgm:t>
        <a:bodyPr/>
        <a:lstStyle/>
        <a:p>
          <a:r>
            <a:rPr lang="en-US" dirty="0" err="1">
              <a:latin typeface="Times New Roman" panose="02020603050405020304" pitchFamily="18" charset="0"/>
              <a:cs typeface="Times New Roman" panose="02020603050405020304" pitchFamily="18" charset="0"/>
            </a:rPr>
            <a:t>Булчирхайлаг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эсийн</a:t>
          </a:r>
          <a:endParaRPr lang="en-US" dirty="0">
            <a:latin typeface="Calibri" panose="020F0502020204030204" pitchFamily="34" charset="0"/>
            <a:cs typeface="Calibri" panose="020F0502020204030204" pitchFamily="34" charset="0"/>
          </a:endParaRPr>
        </a:p>
      </dgm:t>
    </dgm:pt>
    <dgm:pt modelId="{D5EA2292-E13E-415F-B9FB-34E6A4E32D58}" type="parTrans" cxnId="{2E0111F7-1168-4C7D-80A1-B49BE0C40D05}">
      <dgm:prSet/>
      <dgm:spPr/>
      <dgm:t>
        <a:bodyPr/>
        <a:lstStyle/>
        <a:p>
          <a:endParaRPr lang="en-AU"/>
        </a:p>
      </dgm:t>
    </dgm:pt>
    <dgm:pt modelId="{E5848420-9454-442F-A39A-00FFFB5A2134}" type="sibTrans" cxnId="{2E0111F7-1168-4C7D-80A1-B49BE0C40D05}">
      <dgm:prSet/>
      <dgm:spPr/>
      <dgm:t>
        <a:bodyPr/>
        <a:lstStyle/>
        <a:p>
          <a:endParaRPr lang="en-AU"/>
        </a:p>
      </dgm:t>
    </dgm:pt>
    <dgm:pt modelId="{7CBC6D5D-093F-40CD-B621-BAF89080FD32}">
      <dgm:prSet/>
      <dgm:spPr/>
      <dgm:t>
        <a:bodyPr/>
        <a:lstStyle/>
        <a:p>
          <a:r>
            <a:rPr lang="en-US">
              <a:latin typeface="Times New Roman" panose="02020603050405020304" pitchFamily="18" charset="0"/>
              <a:cs typeface="Times New Roman" panose="02020603050405020304" pitchFamily="18" charset="0"/>
            </a:rPr>
            <a:t>Алсын үсэрхийлэл ↑, </a:t>
          </a:r>
          <a:endParaRPr lang="en-US" dirty="0">
            <a:latin typeface="Times New Roman" panose="02020603050405020304" pitchFamily="18" charset="0"/>
            <a:cs typeface="Times New Roman" panose="02020603050405020304" pitchFamily="18" charset="0"/>
          </a:endParaRPr>
        </a:p>
      </dgm:t>
    </dgm:pt>
    <dgm:pt modelId="{BD060EF0-609A-416A-B2FB-25598BF927A8}" type="parTrans" cxnId="{02F8CAB6-D8C4-46D7-A07A-C9E04954422A}">
      <dgm:prSet/>
      <dgm:spPr/>
      <dgm:t>
        <a:bodyPr/>
        <a:lstStyle/>
        <a:p>
          <a:endParaRPr lang="en-AU"/>
        </a:p>
      </dgm:t>
    </dgm:pt>
    <dgm:pt modelId="{1B31A721-0EC2-417D-A220-048D050BCEC4}" type="sibTrans" cxnId="{02F8CAB6-D8C4-46D7-A07A-C9E04954422A}">
      <dgm:prSet/>
      <dgm:spPr/>
      <dgm:t>
        <a:bodyPr/>
        <a:lstStyle/>
        <a:p>
          <a:endParaRPr lang="en-AU"/>
        </a:p>
      </dgm:t>
    </dgm:pt>
    <dgm:pt modelId="{AFB75030-24E1-4E43-BBC3-55F90B15D395}">
      <dgm:prSet/>
      <dgm:spPr/>
      <dgm:t>
        <a:bodyPr/>
        <a:lstStyle/>
        <a:p>
          <a:r>
            <a:rPr lang="en-US">
              <a:latin typeface="Times New Roman" panose="02020603050405020304" pitchFamily="18" charset="0"/>
              <a:cs typeface="Times New Roman" panose="02020603050405020304" pitchFamily="18" charset="0"/>
            </a:rPr>
            <a:t>Тавилан ↓ </a:t>
          </a:r>
          <a:endParaRPr lang="en-US" dirty="0">
            <a:latin typeface="Times New Roman" panose="02020603050405020304" pitchFamily="18" charset="0"/>
            <a:cs typeface="Times New Roman" panose="02020603050405020304" pitchFamily="18" charset="0"/>
          </a:endParaRPr>
        </a:p>
      </dgm:t>
    </dgm:pt>
    <dgm:pt modelId="{1C0CE2ED-04A2-42E7-B573-FB13ACF57697}" type="parTrans" cxnId="{5CBA9B2D-7E88-4566-9C4C-7F4AFDD0ABDC}">
      <dgm:prSet/>
      <dgm:spPr/>
      <dgm:t>
        <a:bodyPr/>
        <a:lstStyle/>
        <a:p>
          <a:endParaRPr lang="en-AU"/>
        </a:p>
      </dgm:t>
    </dgm:pt>
    <dgm:pt modelId="{11D96139-FA8B-4B61-A18F-64A58AFEB028}" type="sibTrans" cxnId="{5CBA9B2D-7E88-4566-9C4C-7F4AFDD0ABDC}">
      <dgm:prSet/>
      <dgm:spPr/>
      <dgm:t>
        <a:bodyPr/>
        <a:lstStyle/>
        <a:p>
          <a:endParaRPr lang="en-AU"/>
        </a:p>
      </dgm:t>
    </dgm:pt>
    <dgm:pt modelId="{2D626AE0-DBC6-415B-9FC5-F72CF7B90FFC}">
      <dgm:prSet/>
      <dgm:spPr/>
      <dgm:t>
        <a:bodyPr/>
        <a:lstStyle/>
        <a:p>
          <a:r>
            <a:rPr lang="en-US">
              <a:latin typeface="Times New Roman" panose="02020603050405020304" pitchFamily="18" charset="0"/>
              <a:cs typeface="Times New Roman" panose="02020603050405020304" pitchFamily="18" charset="0"/>
            </a:rPr>
            <a:t>Тохиолдол </a:t>
          </a:r>
          <a:r>
            <a:rPr lang="en-US" dirty="0">
              <a:latin typeface="Times New Roman" panose="02020603050405020304" pitchFamily="18" charset="0"/>
              <a:cs typeface="Times New Roman" panose="02020603050405020304" pitchFamily="18" charset="0"/>
            </a:rPr>
            <a:t>↑,</a:t>
          </a:r>
          <a:endParaRPr lang="en-US" dirty="0">
            <a:latin typeface="Calibri" panose="020F0502020204030204" pitchFamily="34" charset="0"/>
            <a:cs typeface="Calibri" panose="020F0502020204030204" pitchFamily="34" charset="0"/>
          </a:endParaRPr>
        </a:p>
      </dgm:t>
    </dgm:pt>
    <dgm:pt modelId="{303957BE-C166-4F4C-A256-F3FB3E049BD7}" type="parTrans" cxnId="{B41344E5-0C68-48EC-841F-015320BAD13E}">
      <dgm:prSet/>
      <dgm:spPr/>
      <dgm:t>
        <a:bodyPr/>
        <a:lstStyle/>
        <a:p>
          <a:endParaRPr lang="en-AU"/>
        </a:p>
      </dgm:t>
    </dgm:pt>
    <dgm:pt modelId="{EDE74B94-9BA7-42C5-AE1F-EB2CD1332787}" type="sibTrans" cxnId="{B41344E5-0C68-48EC-841F-015320BAD13E}">
      <dgm:prSet/>
      <dgm:spPr/>
      <dgm:t>
        <a:bodyPr/>
        <a:lstStyle/>
        <a:p>
          <a:endParaRPr lang="en-AU"/>
        </a:p>
      </dgm:t>
    </dgm:pt>
    <dgm:pt modelId="{EA4F9425-1E42-4C51-B628-03F17AAEF5D0}" type="pres">
      <dgm:prSet presAssocID="{A4705E57-71B3-4EBB-AA19-18325143E33A}" presName="Name0" presStyleCnt="0">
        <dgm:presLayoutVars>
          <dgm:dir/>
        </dgm:presLayoutVars>
      </dgm:prSet>
      <dgm:spPr/>
    </dgm:pt>
    <dgm:pt modelId="{21D4C000-24BE-4DF3-BAF0-2973575E83D3}" type="pres">
      <dgm:prSet presAssocID="{E0BD4B94-811D-41F6-A4CA-256190C52202}" presName="withChildren" presStyleCnt="0"/>
      <dgm:spPr/>
    </dgm:pt>
    <dgm:pt modelId="{B8FB31B3-B56A-4B91-AB27-753DBF7B8B62}" type="pres">
      <dgm:prSet presAssocID="{E0BD4B94-811D-41F6-A4CA-256190C52202}" presName="bigCircle" presStyleLbl="vennNode1" presStyleIdx="0" presStyleCnt="7"/>
      <dgm:spPr/>
    </dgm:pt>
    <dgm:pt modelId="{7630447E-36A0-4C8B-90FF-4920218CBC03}" type="pres">
      <dgm:prSet presAssocID="{E0BD4B94-811D-41F6-A4CA-256190C52202}" presName="medCircle" presStyleLbl="vennNode1" presStyleIdx="1" presStyleCnt="7"/>
      <dgm:spPr/>
    </dgm:pt>
    <dgm:pt modelId="{197FCFB9-7D00-4167-B5F4-D7C637F2A51C}" type="pres">
      <dgm:prSet presAssocID="{E0BD4B94-811D-41F6-A4CA-256190C52202}" presName="txLvl1" presStyleLbl="revTx" presStyleIdx="0" presStyleCnt="7" custLinFactNeighborX="-7078" custLinFactNeighborY="1409"/>
      <dgm:spPr/>
    </dgm:pt>
    <dgm:pt modelId="{1AC5DC6F-3BEE-4342-9697-C557D2A7FC25}" type="pres">
      <dgm:prSet presAssocID="{E0BD4B94-811D-41F6-A4CA-256190C52202}" presName="lin" presStyleCnt="0"/>
      <dgm:spPr/>
    </dgm:pt>
    <dgm:pt modelId="{6C581D46-F284-4035-862D-1B26C8FCC2FE}" type="pres">
      <dgm:prSet presAssocID="{25F29523-8F4A-46C2-ADF3-1109AFDF4799}" presName="txLvl2" presStyleLbl="revTx" presStyleIdx="1" presStyleCnt="7" custScaleY="398217" custLinFactNeighborX="-9552" custLinFactNeighborY="4218"/>
      <dgm:spPr/>
    </dgm:pt>
    <dgm:pt modelId="{9A1F5A1E-7CA5-4567-9247-FABF60A69ED0}" type="pres">
      <dgm:prSet presAssocID="{E0BD4B94-811D-41F6-A4CA-256190C52202}" presName="overlap" presStyleCnt="0"/>
      <dgm:spPr/>
    </dgm:pt>
    <dgm:pt modelId="{EB5B9CDD-6591-4F0F-8A05-2EF6D4AE84BD}" type="pres">
      <dgm:prSet presAssocID="{7A016B48-68B5-490A-910B-BDF9528E252C}" presName="withChildren" presStyleCnt="0"/>
      <dgm:spPr/>
    </dgm:pt>
    <dgm:pt modelId="{B358C429-B757-4186-8FAC-1F00060719E5}" type="pres">
      <dgm:prSet presAssocID="{7A016B48-68B5-490A-910B-BDF9528E252C}" presName="bigCircle" presStyleLbl="vennNode1" presStyleIdx="2" presStyleCnt="7"/>
      <dgm:spPr/>
    </dgm:pt>
    <dgm:pt modelId="{8F4EF7BE-C1E3-4CF8-B117-A5E192A576CF}" type="pres">
      <dgm:prSet presAssocID="{7A016B48-68B5-490A-910B-BDF9528E252C}" presName="medCircle" presStyleLbl="vennNode1" presStyleIdx="3" presStyleCnt="7"/>
      <dgm:spPr/>
    </dgm:pt>
    <dgm:pt modelId="{3A5FCEBB-AAED-48EC-9479-EC5A7A19FC3F}" type="pres">
      <dgm:prSet presAssocID="{7A016B48-68B5-490A-910B-BDF9528E252C}" presName="txLvl1" presStyleLbl="revTx" presStyleIdx="2" presStyleCnt="7" custLinFactNeighborX="-7657" custLinFactNeighborY="-1620"/>
      <dgm:spPr/>
    </dgm:pt>
    <dgm:pt modelId="{F186BB75-52B0-46DE-96DD-C4BAE9CA6A90}" type="pres">
      <dgm:prSet presAssocID="{7A016B48-68B5-490A-910B-BDF9528E252C}" presName="lin" presStyleCnt="0"/>
      <dgm:spPr/>
    </dgm:pt>
    <dgm:pt modelId="{95EF4184-3B8C-4A9A-92ED-4B6B571B8362}" type="pres">
      <dgm:prSet presAssocID="{E03F62FA-CDCC-4B22-A2BA-5616570A2571}" presName="txLvl2" presStyleLbl="revTx" presStyleIdx="3" presStyleCnt="7"/>
      <dgm:spPr/>
    </dgm:pt>
    <dgm:pt modelId="{4600057D-F77A-4552-BC78-191042A8672A}" type="pres">
      <dgm:prSet presAssocID="{E5848420-9454-442F-A39A-00FFFB5A2134}" presName="smCircle" presStyleLbl="vennNode1" presStyleIdx="4" presStyleCnt="7"/>
      <dgm:spPr/>
    </dgm:pt>
    <dgm:pt modelId="{F0621754-9F87-4482-B784-F7F2FA0BF6E2}" type="pres">
      <dgm:prSet presAssocID="{2D626AE0-DBC6-415B-9FC5-F72CF7B90FFC}" presName="txLvl2" presStyleLbl="revTx" presStyleIdx="4" presStyleCnt="7"/>
      <dgm:spPr/>
    </dgm:pt>
    <dgm:pt modelId="{C01DE620-7DA8-4047-807C-225847DD10DD}" type="pres">
      <dgm:prSet presAssocID="{EDE74B94-9BA7-42C5-AE1F-EB2CD1332787}" presName="smCircle" presStyleLbl="vennNode1" presStyleIdx="5" presStyleCnt="7"/>
      <dgm:spPr/>
    </dgm:pt>
    <dgm:pt modelId="{71EBC699-E341-4D83-A096-DDC3E306720B}" type="pres">
      <dgm:prSet presAssocID="{7CBC6D5D-093F-40CD-B621-BAF89080FD32}" presName="txLvl2" presStyleLbl="revTx" presStyleIdx="5" presStyleCnt="7"/>
      <dgm:spPr/>
    </dgm:pt>
    <dgm:pt modelId="{A2F4958F-EA51-4E52-83AE-9C62A7E540B8}" type="pres">
      <dgm:prSet presAssocID="{1B31A721-0EC2-417D-A220-048D050BCEC4}" presName="smCircle" presStyleLbl="vennNode1" presStyleIdx="6" presStyleCnt="7"/>
      <dgm:spPr/>
    </dgm:pt>
    <dgm:pt modelId="{BF01626B-05F2-4D2E-A56A-8E3F48FDD869}" type="pres">
      <dgm:prSet presAssocID="{AFB75030-24E1-4E43-BBC3-55F90B15D395}" presName="txLvl2" presStyleLbl="revTx" presStyleIdx="6" presStyleCnt="7"/>
      <dgm:spPr/>
    </dgm:pt>
  </dgm:ptLst>
  <dgm:cxnLst>
    <dgm:cxn modelId="{EAFA6E24-B22B-47A1-8B74-0813269BD2EB}" type="presOf" srcId="{A4705E57-71B3-4EBB-AA19-18325143E33A}" destId="{EA4F9425-1E42-4C51-B628-03F17AAEF5D0}" srcOrd="0" destOrd="0" presId="urn:microsoft.com/office/officeart/2008/layout/VerticalCircleList"/>
    <dgm:cxn modelId="{5CBA9B2D-7E88-4566-9C4C-7F4AFDD0ABDC}" srcId="{7A016B48-68B5-490A-910B-BDF9528E252C}" destId="{AFB75030-24E1-4E43-BBC3-55F90B15D395}" srcOrd="3" destOrd="0" parTransId="{1C0CE2ED-04A2-42E7-B573-FB13ACF57697}" sibTransId="{11D96139-FA8B-4B61-A18F-64A58AFEB028}"/>
    <dgm:cxn modelId="{C8621337-61DF-47EA-BB67-50D1779D8681}" type="presOf" srcId="{25F29523-8F4A-46C2-ADF3-1109AFDF4799}" destId="{6C581D46-F284-4035-862D-1B26C8FCC2FE}" srcOrd="0" destOrd="0" presId="urn:microsoft.com/office/officeart/2008/layout/VerticalCircleList"/>
    <dgm:cxn modelId="{13932062-0023-4CC9-AFF9-220513BE4F53}" srcId="{A4705E57-71B3-4EBB-AA19-18325143E33A}" destId="{E0BD4B94-811D-41F6-A4CA-256190C52202}" srcOrd="0" destOrd="0" parTransId="{79F51925-FEB6-47E8-B7B5-C0AAC4DD9728}" sibTransId="{622BE7E9-00CD-4E6C-91F9-8688410C61FD}"/>
    <dgm:cxn modelId="{F2A9FF52-72D1-44B3-90C1-0639E03692E0}" type="presOf" srcId="{2D626AE0-DBC6-415B-9FC5-F72CF7B90FFC}" destId="{F0621754-9F87-4482-B784-F7F2FA0BF6E2}" srcOrd="0" destOrd="0" presId="urn:microsoft.com/office/officeart/2008/layout/VerticalCircleList"/>
    <dgm:cxn modelId="{16788155-BB85-46C3-936B-A291EE8575D3}" srcId="{A4705E57-71B3-4EBB-AA19-18325143E33A}" destId="{7A016B48-68B5-490A-910B-BDF9528E252C}" srcOrd="1" destOrd="0" parTransId="{B3E442DB-ADA0-4E9B-980D-CB70F85A4EDF}" sibTransId="{13CC0256-31CE-4383-B935-AFE012474FE7}"/>
    <dgm:cxn modelId="{72C1E979-8CC3-4274-AB5C-75A5EC47CD65}" srcId="{E0BD4B94-811D-41F6-A4CA-256190C52202}" destId="{25F29523-8F4A-46C2-ADF3-1109AFDF4799}" srcOrd="0" destOrd="0" parTransId="{B7D544FB-8251-46B9-A5AE-F2A0F0E39B8A}" sibTransId="{F774F780-1E45-4DF3-A0C3-7B66665548E6}"/>
    <dgm:cxn modelId="{D018009F-6BD7-4DF5-8715-AAA43AE7ACBC}" type="presOf" srcId="{E0BD4B94-811D-41F6-A4CA-256190C52202}" destId="{197FCFB9-7D00-4167-B5F4-D7C637F2A51C}" srcOrd="0" destOrd="0" presId="urn:microsoft.com/office/officeart/2008/layout/VerticalCircleList"/>
    <dgm:cxn modelId="{ACEC5BA1-D50F-4849-BA60-4676F9ABE39D}" type="presOf" srcId="{7CBC6D5D-093F-40CD-B621-BAF89080FD32}" destId="{71EBC699-E341-4D83-A096-DDC3E306720B}" srcOrd="0" destOrd="0" presId="urn:microsoft.com/office/officeart/2008/layout/VerticalCircleList"/>
    <dgm:cxn modelId="{B62540AD-D129-4DA3-BDC0-364F2D256795}" type="presOf" srcId="{AFB75030-24E1-4E43-BBC3-55F90B15D395}" destId="{BF01626B-05F2-4D2E-A56A-8E3F48FDD869}" srcOrd="0" destOrd="0" presId="urn:microsoft.com/office/officeart/2008/layout/VerticalCircleList"/>
    <dgm:cxn modelId="{02F8CAB6-D8C4-46D7-A07A-C9E04954422A}" srcId="{7A016B48-68B5-490A-910B-BDF9528E252C}" destId="{7CBC6D5D-093F-40CD-B621-BAF89080FD32}" srcOrd="2" destOrd="0" parTransId="{BD060EF0-609A-416A-B2FB-25598BF927A8}" sibTransId="{1B31A721-0EC2-417D-A220-048D050BCEC4}"/>
    <dgm:cxn modelId="{FCE1B8D4-58D3-4B84-886C-541934591221}" type="presOf" srcId="{7A016B48-68B5-490A-910B-BDF9528E252C}" destId="{3A5FCEBB-AAED-48EC-9479-EC5A7A19FC3F}" srcOrd="0" destOrd="0" presId="urn:microsoft.com/office/officeart/2008/layout/VerticalCircleList"/>
    <dgm:cxn modelId="{B41344E5-0C68-48EC-841F-015320BAD13E}" srcId="{7A016B48-68B5-490A-910B-BDF9528E252C}" destId="{2D626AE0-DBC6-415B-9FC5-F72CF7B90FFC}" srcOrd="1" destOrd="0" parTransId="{303957BE-C166-4F4C-A256-F3FB3E049BD7}" sibTransId="{EDE74B94-9BA7-42C5-AE1F-EB2CD1332787}"/>
    <dgm:cxn modelId="{2E0111F7-1168-4C7D-80A1-B49BE0C40D05}" srcId="{7A016B48-68B5-490A-910B-BDF9528E252C}" destId="{E03F62FA-CDCC-4B22-A2BA-5616570A2571}" srcOrd="0" destOrd="0" parTransId="{D5EA2292-E13E-415F-B9FB-34E6A4E32D58}" sibTransId="{E5848420-9454-442F-A39A-00FFFB5A2134}"/>
    <dgm:cxn modelId="{20903AFC-D525-4884-AF91-8380941EDA27}" type="presOf" srcId="{E03F62FA-CDCC-4B22-A2BA-5616570A2571}" destId="{95EF4184-3B8C-4A9A-92ED-4B6B571B8362}" srcOrd="0" destOrd="0" presId="urn:microsoft.com/office/officeart/2008/layout/VerticalCircleList"/>
    <dgm:cxn modelId="{8FFB8263-CB1B-4AA6-A0FE-D6D30D3566A7}" type="presParOf" srcId="{EA4F9425-1E42-4C51-B628-03F17AAEF5D0}" destId="{21D4C000-24BE-4DF3-BAF0-2973575E83D3}" srcOrd="0" destOrd="0" presId="urn:microsoft.com/office/officeart/2008/layout/VerticalCircleList"/>
    <dgm:cxn modelId="{1648B278-8EE5-4593-AACA-1DBB5ADC4965}" type="presParOf" srcId="{21D4C000-24BE-4DF3-BAF0-2973575E83D3}" destId="{B8FB31B3-B56A-4B91-AB27-753DBF7B8B62}" srcOrd="0" destOrd="0" presId="urn:microsoft.com/office/officeart/2008/layout/VerticalCircleList"/>
    <dgm:cxn modelId="{C3AAC3F9-3ED6-49EE-B722-4BE42495D35A}" type="presParOf" srcId="{21D4C000-24BE-4DF3-BAF0-2973575E83D3}" destId="{7630447E-36A0-4C8B-90FF-4920218CBC03}" srcOrd="1" destOrd="0" presId="urn:microsoft.com/office/officeart/2008/layout/VerticalCircleList"/>
    <dgm:cxn modelId="{37B39F8E-107F-445A-A50C-865735719856}" type="presParOf" srcId="{21D4C000-24BE-4DF3-BAF0-2973575E83D3}" destId="{197FCFB9-7D00-4167-B5F4-D7C637F2A51C}" srcOrd="2" destOrd="0" presId="urn:microsoft.com/office/officeart/2008/layout/VerticalCircleList"/>
    <dgm:cxn modelId="{8490D5EA-BB3F-4DCA-9E48-B1E00B0835C2}" type="presParOf" srcId="{21D4C000-24BE-4DF3-BAF0-2973575E83D3}" destId="{1AC5DC6F-3BEE-4342-9697-C557D2A7FC25}" srcOrd="3" destOrd="0" presId="urn:microsoft.com/office/officeart/2008/layout/VerticalCircleList"/>
    <dgm:cxn modelId="{2EF0B771-C3A5-4B71-8839-4720D2BB426B}" type="presParOf" srcId="{1AC5DC6F-3BEE-4342-9697-C557D2A7FC25}" destId="{6C581D46-F284-4035-862D-1B26C8FCC2FE}" srcOrd="0" destOrd="0" presId="urn:microsoft.com/office/officeart/2008/layout/VerticalCircleList"/>
    <dgm:cxn modelId="{4B008A69-B230-4658-9F07-FD48FF5A43F2}" type="presParOf" srcId="{EA4F9425-1E42-4C51-B628-03F17AAEF5D0}" destId="{9A1F5A1E-7CA5-4567-9247-FABF60A69ED0}" srcOrd="1" destOrd="0" presId="urn:microsoft.com/office/officeart/2008/layout/VerticalCircleList"/>
    <dgm:cxn modelId="{FB2D714D-E5CA-4A73-A238-A65200EE0C92}" type="presParOf" srcId="{EA4F9425-1E42-4C51-B628-03F17AAEF5D0}" destId="{EB5B9CDD-6591-4F0F-8A05-2EF6D4AE84BD}" srcOrd="2" destOrd="0" presId="urn:microsoft.com/office/officeart/2008/layout/VerticalCircleList"/>
    <dgm:cxn modelId="{A22F5742-31AC-4AF3-8CD1-DB52EEC6A732}" type="presParOf" srcId="{EB5B9CDD-6591-4F0F-8A05-2EF6D4AE84BD}" destId="{B358C429-B757-4186-8FAC-1F00060719E5}" srcOrd="0" destOrd="0" presId="urn:microsoft.com/office/officeart/2008/layout/VerticalCircleList"/>
    <dgm:cxn modelId="{90499DC7-E731-4C9B-98A9-F64E5E5D2044}" type="presParOf" srcId="{EB5B9CDD-6591-4F0F-8A05-2EF6D4AE84BD}" destId="{8F4EF7BE-C1E3-4CF8-B117-A5E192A576CF}" srcOrd="1" destOrd="0" presId="urn:microsoft.com/office/officeart/2008/layout/VerticalCircleList"/>
    <dgm:cxn modelId="{FF03EDE3-370F-40B6-ADD3-267064B89CB7}" type="presParOf" srcId="{EB5B9CDD-6591-4F0F-8A05-2EF6D4AE84BD}" destId="{3A5FCEBB-AAED-48EC-9479-EC5A7A19FC3F}" srcOrd="2" destOrd="0" presId="urn:microsoft.com/office/officeart/2008/layout/VerticalCircleList"/>
    <dgm:cxn modelId="{35330DFA-D109-4000-9F06-83A732A67A8F}" type="presParOf" srcId="{EB5B9CDD-6591-4F0F-8A05-2EF6D4AE84BD}" destId="{F186BB75-52B0-46DE-96DD-C4BAE9CA6A90}" srcOrd="3" destOrd="0" presId="urn:microsoft.com/office/officeart/2008/layout/VerticalCircleList"/>
    <dgm:cxn modelId="{B2ED083F-12CE-47AE-8CFF-310988D6B988}" type="presParOf" srcId="{F186BB75-52B0-46DE-96DD-C4BAE9CA6A90}" destId="{95EF4184-3B8C-4A9A-92ED-4B6B571B8362}" srcOrd="0" destOrd="0" presId="urn:microsoft.com/office/officeart/2008/layout/VerticalCircleList"/>
    <dgm:cxn modelId="{4C7CE36A-D0FF-4B73-9A85-AEE4C394B8DC}" type="presParOf" srcId="{F186BB75-52B0-46DE-96DD-C4BAE9CA6A90}" destId="{4600057D-F77A-4552-BC78-191042A8672A}" srcOrd="1" destOrd="0" presId="urn:microsoft.com/office/officeart/2008/layout/VerticalCircleList"/>
    <dgm:cxn modelId="{CCAA01CA-F384-4D25-9968-3E58A4D66854}" type="presParOf" srcId="{F186BB75-52B0-46DE-96DD-C4BAE9CA6A90}" destId="{F0621754-9F87-4482-B784-F7F2FA0BF6E2}" srcOrd="2" destOrd="0" presId="urn:microsoft.com/office/officeart/2008/layout/VerticalCircleList"/>
    <dgm:cxn modelId="{4ECBE25D-396C-45FE-9940-7AB285745055}" type="presParOf" srcId="{F186BB75-52B0-46DE-96DD-C4BAE9CA6A90}" destId="{C01DE620-7DA8-4047-807C-225847DD10DD}" srcOrd="3" destOrd="0" presId="urn:microsoft.com/office/officeart/2008/layout/VerticalCircleList"/>
    <dgm:cxn modelId="{39D1A228-9C49-4C59-8D64-B365A83CAAF9}" type="presParOf" srcId="{F186BB75-52B0-46DE-96DD-C4BAE9CA6A90}" destId="{71EBC699-E341-4D83-A096-DDC3E306720B}" srcOrd="4" destOrd="0" presId="urn:microsoft.com/office/officeart/2008/layout/VerticalCircleList"/>
    <dgm:cxn modelId="{A6E89F13-4D03-40C2-88F2-9BBF32AE2C1E}" type="presParOf" srcId="{F186BB75-52B0-46DE-96DD-C4BAE9CA6A90}" destId="{A2F4958F-EA51-4E52-83AE-9C62A7E540B8}" srcOrd="5" destOrd="0" presId="urn:microsoft.com/office/officeart/2008/layout/VerticalCircleList"/>
    <dgm:cxn modelId="{9F811E23-45F9-4A4E-AE7D-7D7DDD4CF676}" type="presParOf" srcId="{F186BB75-52B0-46DE-96DD-C4BAE9CA6A90}" destId="{BF01626B-05F2-4D2E-A56A-8E3F48FDD869}" srcOrd="6"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705E57-71B3-4EBB-AA19-18325143E33A}"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7A016B48-68B5-490A-910B-BDF9528E252C}">
      <dgm:prSet/>
      <dgm:spPr/>
      <dgm:t>
        <a:bodyPr/>
        <a:lstStyle/>
        <a:p>
          <a:r>
            <a:rPr lang="mn-MN" dirty="0">
              <a:latin typeface="Calibri" panose="020F0502020204030204" pitchFamily="34" charset="0"/>
              <a:cs typeface="Calibri" panose="020F0502020204030204" pitchFamily="34" charset="0"/>
            </a:rPr>
            <a:t>Хүний биеийн гаднаас тусгай тоног төхөөрөмжийн тусламжтайгаар өндөр энергитэй иончлогдсон цацраг туяаг ашиглан хортой хавдар, түүний эргэн тойрондоо нэвчиж, урган гэмтээсэн хэсгүүдийг эмчилдэг хавдрын эсрэг өвөрмөц эмчилгээ </a:t>
          </a:r>
          <a:endParaRPr lang="en-US" dirty="0">
            <a:solidFill>
              <a:schemeClr val="bg1"/>
            </a:solidFill>
            <a:latin typeface="Calibri" panose="020F0502020204030204" pitchFamily="34" charset="0"/>
            <a:cs typeface="Calibri" panose="020F0502020204030204" pitchFamily="34" charset="0"/>
          </a:endParaRPr>
        </a:p>
      </dgm:t>
    </dgm:pt>
    <dgm:pt modelId="{B3E442DB-ADA0-4E9B-980D-CB70F85A4EDF}" type="parTrans" cxnId="{16788155-BB85-46C3-936B-A291EE8575D3}">
      <dgm:prSet/>
      <dgm:spPr/>
      <dgm:t>
        <a:bodyPr/>
        <a:lstStyle/>
        <a:p>
          <a:endParaRPr lang="en-US"/>
        </a:p>
      </dgm:t>
    </dgm:pt>
    <dgm:pt modelId="{13CC0256-31CE-4383-B935-AFE012474FE7}" type="sibTrans" cxnId="{16788155-BB85-46C3-936B-A291EE8575D3}">
      <dgm:prSet/>
      <dgm:spPr/>
      <dgm:t>
        <a:bodyPr/>
        <a:lstStyle/>
        <a:p>
          <a:endParaRPr lang="en-US"/>
        </a:p>
      </dgm:t>
    </dgm:pt>
    <dgm:pt modelId="{74498F63-0829-4126-BBA9-DB482B85CFBC}">
      <dgm:prSet/>
      <dgm:spPr/>
      <dgm:t>
        <a:bodyPr/>
        <a:lstStyle/>
        <a:p>
          <a:r>
            <a:rPr lang="en-US" dirty="0" err="1">
              <a:latin typeface="Calibri" panose="020F0502020204030204" pitchFamily="34" charset="0"/>
              <a:cs typeface="Calibri" panose="020F0502020204030204" pitchFamily="34" charset="0"/>
            </a:rPr>
            <a:t>КТ-ийн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дүрс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зурган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дээр</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хамруулах</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болон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хамгаалах</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бүтцүүдийг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гурван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хэмжээсээр</a:t>
          </a:r>
          <a:r>
            <a:rPr lang="en-US" dirty="0">
              <a:latin typeface="Calibri" panose="020F0502020204030204" pitchFamily="34" charset="0"/>
              <a:cs typeface="Calibri" panose="020F0502020204030204" pitchFamily="34" charset="0"/>
            </a:rPr>
            <a:t> (</a:t>
          </a:r>
          <a:r>
            <a:rPr lang="mn-MN" dirty="0">
              <a:latin typeface="Calibri" panose="020F0502020204030204" pitchFamily="34" charset="0"/>
              <a:cs typeface="Calibri" panose="020F0502020204030204" pitchFamily="34" charset="0"/>
            </a:rPr>
            <a:t>Анхдагч хавдар, бага аарцгийн орчны тунгалгийн   булчирхай, давсаг, шулуун гэдэс гм</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тодорхойлно</a:t>
          </a:r>
          <a:r>
            <a:rPr lang="en-US" dirty="0">
              <a:latin typeface="Calibri" panose="020F0502020204030204" pitchFamily="34" charset="0"/>
              <a:cs typeface="Calibri" panose="020F0502020204030204" pitchFamily="34" charset="0"/>
            </a:rPr>
            <a:t>.</a:t>
          </a:r>
        </a:p>
      </dgm:t>
    </dgm:pt>
    <dgm:pt modelId="{13856871-E405-4328-89FF-617DF1E1432C}" type="parTrans" cxnId="{1D37AE46-2855-42C7-BA53-1FC195E2B046}">
      <dgm:prSet/>
      <dgm:spPr/>
      <dgm:t>
        <a:bodyPr/>
        <a:lstStyle/>
        <a:p>
          <a:endParaRPr lang="en-US"/>
        </a:p>
      </dgm:t>
    </dgm:pt>
    <dgm:pt modelId="{C8BEE67B-7C39-442E-9CEA-E8FC60D53D67}" type="sibTrans" cxnId="{1D37AE46-2855-42C7-BA53-1FC195E2B046}">
      <dgm:prSet/>
      <dgm:spPr/>
      <dgm:t>
        <a:bodyPr/>
        <a:lstStyle/>
        <a:p>
          <a:endParaRPr lang="en-US"/>
        </a:p>
      </dgm:t>
    </dgm:pt>
    <dgm:pt modelId="{88D2EEA5-952B-4043-B6DC-6E0110EB17B6}" type="pres">
      <dgm:prSet presAssocID="{A4705E57-71B3-4EBB-AA19-18325143E33A}" presName="linear" presStyleCnt="0">
        <dgm:presLayoutVars>
          <dgm:animLvl val="lvl"/>
          <dgm:resizeHandles val="exact"/>
        </dgm:presLayoutVars>
      </dgm:prSet>
      <dgm:spPr/>
    </dgm:pt>
    <dgm:pt modelId="{3C7D043B-B7DE-4DBC-B50F-887AA3BDDCE9}" type="pres">
      <dgm:prSet presAssocID="{7A016B48-68B5-490A-910B-BDF9528E252C}" presName="parentText" presStyleLbl="node1" presStyleIdx="0" presStyleCnt="2" custLinFactY="-96919" custLinFactNeighborX="6540" custLinFactNeighborY="-100000">
        <dgm:presLayoutVars>
          <dgm:chMax val="0"/>
          <dgm:bulletEnabled val="1"/>
        </dgm:presLayoutVars>
      </dgm:prSet>
      <dgm:spPr/>
    </dgm:pt>
    <dgm:pt modelId="{C8E5D6AC-94D6-4816-B8C0-F8DB360E52F2}" type="pres">
      <dgm:prSet presAssocID="{13CC0256-31CE-4383-B935-AFE012474FE7}" presName="spacer" presStyleCnt="0"/>
      <dgm:spPr/>
    </dgm:pt>
    <dgm:pt modelId="{DF02BE74-3B46-4272-B0E3-B1E43D24B045}" type="pres">
      <dgm:prSet presAssocID="{74498F63-0829-4126-BBA9-DB482B85CFBC}" presName="parentText" presStyleLbl="node1" presStyleIdx="1" presStyleCnt="2">
        <dgm:presLayoutVars>
          <dgm:chMax val="0"/>
          <dgm:bulletEnabled val="1"/>
        </dgm:presLayoutVars>
      </dgm:prSet>
      <dgm:spPr/>
    </dgm:pt>
  </dgm:ptLst>
  <dgm:cxnLst>
    <dgm:cxn modelId="{6DC4CA5E-A52C-46B5-8749-222C47365BE3}" type="presOf" srcId="{7A016B48-68B5-490A-910B-BDF9528E252C}" destId="{3C7D043B-B7DE-4DBC-B50F-887AA3BDDCE9}" srcOrd="0" destOrd="0" presId="urn:microsoft.com/office/officeart/2005/8/layout/vList2"/>
    <dgm:cxn modelId="{1D37AE46-2855-42C7-BA53-1FC195E2B046}" srcId="{A4705E57-71B3-4EBB-AA19-18325143E33A}" destId="{74498F63-0829-4126-BBA9-DB482B85CFBC}" srcOrd="1" destOrd="0" parTransId="{13856871-E405-4328-89FF-617DF1E1432C}" sibTransId="{C8BEE67B-7C39-442E-9CEA-E8FC60D53D67}"/>
    <dgm:cxn modelId="{16788155-BB85-46C3-936B-A291EE8575D3}" srcId="{A4705E57-71B3-4EBB-AA19-18325143E33A}" destId="{7A016B48-68B5-490A-910B-BDF9528E252C}" srcOrd="0" destOrd="0" parTransId="{B3E442DB-ADA0-4E9B-980D-CB70F85A4EDF}" sibTransId="{13CC0256-31CE-4383-B935-AFE012474FE7}"/>
    <dgm:cxn modelId="{24E7B378-DD5F-4083-9F45-E635B1BFC1AC}" type="presOf" srcId="{A4705E57-71B3-4EBB-AA19-18325143E33A}" destId="{88D2EEA5-952B-4043-B6DC-6E0110EB17B6}" srcOrd="0" destOrd="0" presId="urn:microsoft.com/office/officeart/2005/8/layout/vList2"/>
    <dgm:cxn modelId="{FABC9CEB-F9CA-4278-B12D-FE563A29F3BA}" type="presOf" srcId="{74498F63-0829-4126-BBA9-DB482B85CFBC}" destId="{DF02BE74-3B46-4272-B0E3-B1E43D24B045}" srcOrd="0" destOrd="0" presId="urn:microsoft.com/office/officeart/2005/8/layout/vList2"/>
    <dgm:cxn modelId="{E0A47416-15E3-4172-BED0-6B90A4B2DE8F}" type="presParOf" srcId="{88D2EEA5-952B-4043-B6DC-6E0110EB17B6}" destId="{3C7D043B-B7DE-4DBC-B50F-887AA3BDDCE9}" srcOrd="0" destOrd="0" presId="urn:microsoft.com/office/officeart/2005/8/layout/vList2"/>
    <dgm:cxn modelId="{F661E09A-9522-40C1-B5E1-3A290A476240}" type="presParOf" srcId="{88D2EEA5-952B-4043-B6DC-6E0110EB17B6}" destId="{C8E5D6AC-94D6-4816-B8C0-F8DB360E52F2}" srcOrd="1" destOrd="0" presId="urn:microsoft.com/office/officeart/2005/8/layout/vList2"/>
    <dgm:cxn modelId="{AC7FA27B-D2CD-43D6-86B9-6B493C0C760D}" type="presParOf" srcId="{88D2EEA5-952B-4043-B6DC-6E0110EB17B6}" destId="{DF02BE74-3B46-4272-B0E3-B1E43D24B04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705E57-71B3-4EBB-AA19-18325143E33A}" type="doc">
      <dgm:prSet loTypeId="urn:microsoft.com/office/officeart/2011/layout/TabList" loCatId="list" qsTypeId="urn:microsoft.com/office/officeart/2005/8/quickstyle/simple4" qsCatId="simple" csTypeId="urn:microsoft.com/office/officeart/2005/8/colors/colorful1" csCatId="colorful" phldr="1"/>
      <dgm:spPr/>
      <dgm:t>
        <a:bodyPr/>
        <a:lstStyle/>
        <a:p>
          <a:endParaRPr lang="en-US"/>
        </a:p>
      </dgm:t>
    </dgm:pt>
    <dgm:pt modelId="{E0BD4B94-811D-41F6-A4CA-256190C52202}">
      <dgm:prSet/>
      <dgm:spPr/>
      <dgm:t>
        <a:bodyPr/>
        <a:lstStyle/>
        <a:p>
          <a:r>
            <a:rPr lang="en-US" dirty="0">
              <a:latin typeface="Calibri" panose="020F0502020204030204" pitchFamily="34" charset="0"/>
              <a:cs typeface="Calibri" panose="020F0502020204030204" pitchFamily="34" charset="0"/>
            </a:rPr>
            <a:t>GTV</a:t>
          </a:r>
        </a:p>
      </dgm:t>
    </dgm:pt>
    <dgm:pt modelId="{79F51925-FEB6-47E8-B7B5-C0AAC4DD9728}" type="parTrans" cxnId="{13932062-0023-4CC9-AFF9-220513BE4F53}">
      <dgm:prSet/>
      <dgm:spPr/>
      <dgm:t>
        <a:bodyPr/>
        <a:lstStyle/>
        <a:p>
          <a:endParaRPr lang="en-US"/>
        </a:p>
      </dgm:t>
    </dgm:pt>
    <dgm:pt modelId="{622BE7E9-00CD-4E6C-91F9-8688410C61FD}" type="sibTrans" cxnId="{13932062-0023-4CC9-AFF9-220513BE4F53}">
      <dgm:prSet/>
      <dgm:spPr/>
      <dgm:t>
        <a:bodyPr/>
        <a:lstStyle/>
        <a:p>
          <a:endParaRPr lang="en-US"/>
        </a:p>
      </dgm:t>
    </dgm:pt>
    <dgm:pt modelId="{7A016B48-68B5-490A-910B-BDF9528E252C}">
      <dgm:prSet/>
      <dgm:spPr/>
      <dgm:t>
        <a:bodyPr/>
        <a:lstStyle/>
        <a:p>
          <a:r>
            <a:rPr lang="en-US" dirty="0">
              <a:latin typeface="Calibri" panose="020F0502020204030204" pitchFamily="34" charset="0"/>
              <a:cs typeface="Calibri" panose="020F0502020204030204" pitchFamily="34" charset="0"/>
            </a:rPr>
            <a:t>CTV</a:t>
          </a:r>
        </a:p>
      </dgm:t>
    </dgm:pt>
    <dgm:pt modelId="{B3E442DB-ADA0-4E9B-980D-CB70F85A4EDF}" type="parTrans" cxnId="{16788155-BB85-46C3-936B-A291EE8575D3}">
      <dgm:prSet/>
      <dgm:spPr/>
      <dgm:t>
        <a:bodyPr/>
        <a:lstStyle/>
        <a:p>
          <a:endParaRPr lang="en-US"/>
        </a:p>
      </dgm:t>
    </dgm:pt>
    <dgm:pt modelId="{13CC0256-31CE-4383-B935-AFE012474FE7}" type="sibTrans" cxnId="{16788155-BB85-46C3-936B-A291EE8575D3}">
      <dgm:prSet/>
      <dgm:spPr/>
      <dgm:t>
        <a:bodyPr/>
        <a:lstStyle/>
        <a:p>
          <a:endParaRPr lang="en-US"/>
        </a:p>
      </dgm:t>
    </dgm:pt>
    <dgm:pt modelId="{25F29523-8F4A-46C2-ADF3-1109AFDF4799}">
      <dgm:prSet/>
      <dgm:spPr/>
      <dgm:t>
        <a:bodyPr/>
        <a:lstStyle/>
        <a:p>
          <a:r>
            <a:rPr lang="en-US" dirty="0">
              <a:latin typeface="Calibri" panose="020F0502020204030204" pitchFamily="34" charset="0"/>
              <a:cs typeface="Calibri" panose="020F0502020204030204" pitchFamily="34" charset="0"/>
            </a:rPr>
            <a:t>Gross tumor volume (</a:t>
          </a:r>
          <a:r>
            <a:rPr lang="en-US" dirty="0" err="1">
              <a:latin typeface="Calibri" panose="020F0502020204030204" pitchFamily="34" charset="0"/>
              <a:cs typeface="Calibri" panose="020F0502020204030204" pitchFamily="34" charset="0"/>
            </a:rPr>
            <a:t>Ургасан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хавдрын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эзлэхүүн</a:t>
          </a:r>
          <a:r>
            <a:rPr lang="en-US" dirty="0">
              <a:latin typeface="Calibri" panose="020F0502020204030204" pitchFamily="34" charset="0"/>
              <a:cs typeface="Calibri" panose="020F0502020204030204" pitchFamily="34" charset="0"/>
            </a:rPr>
            <a:t>)</a:t>
          </a:r>
        </a:p>
      </dgm:t>
    </dgm:pt>
    <dgm:pt modelId="{B7D544FB-8251-46B9-A5AE-F2A0F0E39B8A}" type="parTrans" cxnId="{72C1E979-8CC3-4274-AB5C-75A5EC47CD65}">
      <dgm:prSet/>
      <dgm:spPr/>
      <dgm:t>
        <a:bodyPr/>
        <a:lstStyle/>
        <a:p>
          <a:endParaRPr lang="en-AU"/>
        </a:p>
      </dgm:t>
    </dgm:pt>
    <dgm:pt modelId="{F774F780-1E45-4DF3-A0C3-7B66665548E6}" type="sibTrans" cxnId="{72C1E979-8CC3-4274-AB5C-75A5EC47CD65}">
      <dgm:prSet/>
      <dgm:spPr/>
      <dgm:t>
        <a:bodyPr/>
        <a:lstStyle/>
        <a:p>
          <a:endParaRPr lang="en-AU"/>
        </a:p>
      </dgm:t>
    </dgm:pt>
    <dgm:pt modelId="{E03F62FA-CDCC-4B22-A2BA-5616570A2571}">
      <dgm:prSet/>
      <dgm:spPr/>
      <dgm:t>
        <a:bodyPr/>
        <a:lstStyle/>
        <a:p>
          <a:r>
            <a:rPr lang="en-US" dirty="0">
              <a:latin typeface="Calibri" panose="020F0502020204030204" pitchFamily="34" charset="0"/>
              <a:cs typeface="Calibri" panose="020F0502020204030204" pitchFamily="34" charset="0"/>
            </a:rPr>
            <a:t>Clinical target volume (</a:t>
          </a:r>
          <a:r>
            <a:rPr lang="en-US" dirty="0" err="1">
              <a:latin typeface="Calibri" panose="020F0502020204030204" pitchFamily="34" charset="0"/>
              <a:cs typeface="Calibri" panose="020F0502020204030204" pitchFamily="34" charset="0"/>
            </a:rPr>
            <a:t>Эмнэлзүйн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бай</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эзлэхүүн</a:t>
          </a:r>
          <a:r>
            <a:rPr lang="en-US" dirty="0">
              <a:latin typeface="Calibri" panose="020F0502020204030204" pitchFamily="34" charset="0"/>
              <a:cs typeface="Calibri" panose="020F0502020204030204" pitchFamily="34" charset="0"/>
            </a:rPr>
            <a:t>)</a:t>
          </a:r>
        </a:p>
      </dgm:t>
    </dgm:pt>
    <dgm:pt modelId="{D5EA2292-E13E-415F-B9FB-34E6A4E32D58}" type="parTrans" cxnId="{2E0111F7-1168-4C7D-80A1-B49BE0C40D05}">
      <dgm:prSet/>
      <dgm:spPr/>
      <dgm:t>
        <a:bodyPr/>
        <a:lstStyle/>
        <a:p>
          <a:endParaRPr lang="en-AU"/>
        </a:p>
      </dgm:t>
    </dgm:pt>
    <dgm:pt modelId="{E5848420-9454-442F-A39A-00FFFB5A2134}" type="sibTrans" cxnId="{2E0111F7-1168-4C7D-80A1-B49BE0C40D05}">
      <dgm:prSet/>
      <dgm:spPr/>
      <dgm:t>
        <a:bodyPr/>
        <a:lstStyle/>
        <a:p>
          <a:endParaRPr lang="en-AU"/>
        </a:p>
      </dgm:t>
    </dgm:pt>
    <dgm:pt modelId="{F7FCC03C-2A11-46AC-8F5A-98BDC527BA6A}">
      <dgm:prSet/>
      <dgm:spPr/>
      <dgm:t>
        <a:bodyPr/>
        <a:lstStyle/>
        <a:p>
          <a:r>
            <a:rPr lang="en-US" dirty="0">
              <a:latin typeface="Calibri" panose="020F0502020204030204" pitchFamily="34" charset="0"/>
              <a:cs typeface="Calibri" panose="020F0502020204030204" pitchFamily="34" charset="0"/>
            </a:rPr>
            <a:t>PTV</a:t>
          </a:r>
        </a:p>
      </dgm:t>
    </dgm:pt>
    <dgm:pt modelId="{33CF3C69-F0EE-4DEE-BEC5-8759D6BCD19B}" type="parTrans" cxnId="{FCA1339F-3DC8-42CD-AD64-293EE0418C0C}">
      <dgm:prSet/>
      <dgm:spPr/>
      <dgm:t>
        <a:bodyPr/>
        <a:lstStyle/>
        <a:p>
          <a:endParaRPr lang="en-AU"/>
        </a:p>
      </dgm:t>
    </dgm:pt>
    <dgm:pt modelId="{B952219C-845F-499B-81A7-460E20156341}" type="sibTrans" cxnId="{FCA1339F-3DC8-42CD-AD64-293EE0418C0C}">
      <dgm:prSet/>
      <dgm:spPr/>
      <dgm:t>
        <a:bodyPr/>
        <a:lstStyle/>
        <a:p>
          <a:endParaRPr lang="en-AU"/>
        </a:p>
      </dgm:t>
    </dgm:pt>
    <dgm:pt modelId="{B434322D-37BF-4E09-B77C-FEB6ED25220F}">
      <dgm:prSet/>
      <dgm:spPr/>
      <dgm:t>
        <a:bodyPr/>
        <a:lstStyle/>
        <a:p>
          <a:r>
            <a:rPr lang="en-US">
              <a:latin typeface="Calibri" panose="020F0502020204030204" pitchFamily="34" charset="0"/>
              <a:cs typeface="Calibri" panose="020F0502020204030204" pitchFamily="34" charset="0"/>
            </a:rPr>
            <a:t>Planning target volume (Төлөвлөлтийн бай эзлэхүүн)</a:t>
          </a:r>
          <a:endParaRPr lang="en-US" dirty="0">
            <a:latin typeface="Calibri" panose="020F0502020204030204" pitchFamily="34" charset="0"/>
            <a:cs typeface="Calibri" panose="020F0502020204030204" pitchFamily="34" charset="0"/>
          </a:endParaRPr>
        </a:p>
      </dgm:t>
    </dgm:pt>
    <dgm:pt modelId="{BDD9429A-12F3-455E-BA1B-425738E3DA40}" type="parTrans" cxnId="{71296E19-9D44-46C0-971C-9037DD8BDBF3}">
      <dgm:prSet/>
      <dgm:spPr/>
      <dgm:t>
        <a:bodyPr/>
        <a:lstStyle/>
        <a:p>
          <a:endParaRPr lang="en-AU"/>
        </a:p>
      </dgm:t>
    </dgm:pt>
    <dgm:pt modelId="{47036C29-12A6-420A-A60B-631F33E2B6FE}" type="sibTrans" cxnId="{71296E19-9D44-46C0-971C-9037DD8BDBF3}">
      <dgm:prSet/>
      <dgm:spPr/>
      <dgm:t>
        <a:bodyPr/>
        <a:lstStyle/>
        <a:p>
          <a:endParaRPr lang="en-AU"/>
        </a:p>
      </dgm:t>
    </dgm:pt>
    <dgm:pt modelId="{A85E2F12-8B99-4079-B8EE-52F72738F9C6}" type="pres">
      <dgm:prSet presAssocID="{A4705E57-71B3-4EBB-AA19-18325143E33A}" presName="Name0" presStyleCnt="0">
        <dgm:presLayoutVars>
          <dgm:chMax/>
          <dgm:chPref val="3"/>
          <dgm:dir/>
          <dgm:animOne val="branch"/>
          <dgm:animLvl val="lvl"/>
        </dgm:presLayoutVars>
      </dgm:prSet>
      <dgm:spPr/>
    </dgm:pt>
    <dgm:pt modelId="{0C2E0D01-98E3-43F7-BB4C-4C7B5BEA417C}" type="pres">
      <dgm:prSet presAssocID="{E0BD4B94-811D-41F6-A4CA-256190C52202}" presName="composite" presStyleCnt="0"/>
      <dgm:spPr/>
    </dgm:pt>
    <dgm:pt modelId="{E99BE652-247F-4468-A1D6-867C705E6807}" type="pres">
      <dgm:prSet presAssocID="{E0BD4B94-811D-41F6-A4CA-256190C52202}" presName="FirstChild" presStyleLbl="revTx" presStyleIdx="0" presStyleCnt="3">
        <dgm:presLayoutVars>
          <dgm:chMax val="0"/>
          <dgm:chPref val="0"/>
          <dgm:bulletEnabled val="1"/>
        </dgm:presLayoutVars>
      </dgm:prSet>
      <dgm:spPr/>
    </dgm:pt>
    <dgm:pt modelId="{AA0894D9-3960-4AB9-B63F-6250F59E7D0C}" type="pres">
      <dgm:prSet presAssocID="{E0BD4B94-811D-41F6-A4CA-256190C52202}" presName="Parent" presStyleLbl="alignNode1" presStyleIdx="0" presStyleCnt="3">
        <dgm:presLayoutVars>
          <dgm:chMax val="3"/>
          <dgm:chPref val="3"/>
          <dgm:bulletEnabled val="1"/>
        </dgm:presLayoutVars>
      </dgm:prSet>
      <dgm:spPr/>
    </dgm:pt>
    <dgm:pt modelId="{D9E88ACA-77EB-4538-9CE4-4DBE8C90D849}" type="pres">
      <dgm:prSet presAssocID="{E0BD4B94-811D-41F6-A4CA-256190C52202}" presName="Accent" presStyleLbl="parChTrans1D1" presStyleIdx="0" presStyleCnt="3"/>
      <dgm:spPr/>
    </dgm:pt>
    <dgm:pt modelId="{9165A592-86EA-45A4-8690-10B57AB8136B}" type="pres">
      <dgm:prSet presAssocID="{622BE7E9-00CD-4E6C-91F9-8688410C61FD}" presName="sibTrans" presStyleCnt="0"/>
      <dgm:spPr/>
    </dgm:pt>
    <dgm:pt modelId="{B75FD4FC-FA2A-4716-A6EA-A2ECA0E8A067}" type="pres">
      <dgm:prSet presAssocID="{7A016B48-68B5-490A-910B-BDF9528E252C}" presName="composite" presStyleCnt="0"/>
      <dgm:spPr/>
    </dgm:pt>
    <dgm:pt modelId="{0735767D-DC29-4933-AFD2-EE25ADCD6A65}" type="pres">
      <dgm:prSet presAssocID="{7A016B48-68B5-490A-910B-BDF9528E252C}" presName="FirstChild" presStyleLbl="revTx" presStyleIdx="1" presStyleCnt="3">
        <dgm:presLayoutVars>
          <dgm:chMax val="0"/>
          <dgm:chPref val="0"/>
          <dgm:bulletEnabled val="1"/>
        </dgm:presLayoutVars>
      </dgm:prSet>
      <dgm:spPr/>
    </dgm:pt>
    <dgm:pt modelId="{59F160CF-B5A6-407F-BE4E-D44AE8A39E0B}" type="pres">
      <dgm:prSet presAssocID="{7A016B48-68B5-490A-910B-BDF9528E252C}" presName="Parent" presStyleLbl="alignNode1" presStyleIdx="1" presStyleCnt="3">
        <dgm:presLayoutVars>
          <dgm:chMax val="3"/>
          <dgm:chPref val="3"/>
          <dgm:bulletEnabled val="1"/>
        </dgm:presLayoutVars>
      </dgm:prSet>
      <dgm:spPr/>
    </dgm:pt>
    <dgm:pt modelId="{769640DE-38CB-47BF-A624-E54F7E6EE9A3}" type="pres">
      <dgm:prSet presAssocID="{7A016B48-68B5-490A-910B-BDF9528E252C}" presName="Accent" presStyleLbl="parChTrans1D1" presStyleIdx="1" presStyleCnt="3"/>
      <dgm:spPr/>
    </dgm:pt>
    <dgm:pt modelId="{2ED9BA5F-4816-4463-8E95-62455DDF544D}" type="pres">
      <dgm:prSet presAssocID="{13CC0256-31CE-4383-B935-AFE012474FE7}" presName="sibTrans" presStyleCnt="0"/>
      <dgm:spPr/>
    </dgm:pt>
    <dgm:pt modelId="{15E05EA0-6BBF-4E21-92E1-45297F11CBE7}" type="pres">
      <dgm:prSet presAssocID="{F7FCC03C-2A11-46AC-8F5A-98BDC527BA6A}" presName="composite" presStyleCnt="0"/>
      <dgm:spPr/>
    </dgm:pt>
    <dgm:pt modelId="{564BBF8B-29F9-455C-93ED-B923526CE4E8}" type="pres">
      <dgm:prSet presAssocID="{F7FCC03C-2A11-46AC-8F5A-98BDC527BA6A}" presName="FirstChild" presStyleLbl="revTx" presStyleIdx="2" presStyleCnt="3">
        <dgm:presLayoutVars>
          <dgm:chMax val="0"/>
          <dgm:chPref val="0"/>
          <dgm:bulletEnabled val="1"/>
        </dgm:presLayoutVars>
      </dgm:prSet>
      <dgm:spPr/>
    </dgm:pt>
    <dgm:pt modelId="{581B5254-3843-428B-917F-AF5A571A279D}" type="pres">
      <dgm:prSet presAssocID="{F7FCC03C-2A11-46AC-8F5A-98BDC527BA6A}" presName="Parent" presStyleLbl="alignNode1" presStyleIdx="2" presStyleCnt="3">
        <dgm:presLayoutVars>
          <dgm:chMax val="3"/>
          <dgm:chPref val="3"/>
          <dgm:bulletEnabled val="1"/>
        </dgm:presLayoutVars>
      </dgm:prSet>
      <dgm:spPr/>
    </dgm:pt>
    <dgm:pt modelId="{5D080DC8-3727-42E9-B88D-36678369012F}" type="pres">
      <dgm:prSet presAssocID="{F7FCC03C-2A11-46AC-8F5A-98BDC527BA6A}" presName="Accent" presStyleLbl="parChTrans1D1" presStyleIdx="2" presStyleCnt="3"/>
      <dgm:spPr/>
    </dgm:pt>
  </dgm:ptLst>
  <dgm:cxnLst>
    <dgm:cxn modelId="{71296E19-9D44-46C0-971C-9037DD8BDBF3}" srcId="{F7FCC03C-2A11-46AC-8F5A-98BDC527BA6A}" destId="{B434322D-37BF-4E09-B77C-FEB6ED25220F}" srcOrd="0" destOrd="0" parTransId="{BDD9429A-12F3-455E-BA1B-425738E3DA40}" sibTransId="{47036C29-12A6-420A-A60B-631F33E2B6FE}"/>
    <dgm:cxn modelId="{13932062-0023-4CC9-AFF9-220513BE4F53}" srcId="{A4705E57-71B3-4EBB-AA19-18325143E33A}" destId="{E0BD4B94-811D-41F6-A4CA-256190C52202}" srcOrd="0" destOrd="0" parTransId="{79F51925-FEB6-47E8-B7B5-C0AAC4DD9728}" sibTransId="{622BE7E9-00CD-4E6C-91F9-8688410C61FD}"/>
    <dgm:cxn modelId="{B27CE343-7E5F-44C1-A11F-292C13B6B402}" type="presOf" srcId="{E03F62FA-CDCC-4B22-A2BA-5616570A2571}" destId="{0735767D-DC29-4933-AFD2-EE25ADCD6A65}" srcOrd="0" destOrd="0" presId="urn:microsoft.com/office/officeart/2011/layout/TabList"/>
    <dgm:cxn modelId="{F2A00649-FF49-4854-B64D-F420D79189D6}" type="presOf" srcId="{B434322D-37BF-4E09-B77C-FEB6ED25220F}" destId="{564BBF8B-29F9-455C-93ED-B923526CE4E8}" srcOrd="0" destOrd="0" presId="urn:microsoft.com/office/officeart/2011/layout/TabList"/>
    <dgm:cxn modelId="{16788155-BB85-46C3-936B-A291EE8575D3}" srcId="{A4705E57-71B3-4EBB-AA19-18325143E33A}" destId="{7A016B48-68B5-490A-910B-BDF9528E252C}" srcOrd="1" destOrd="0" parTransId="{B3E442DB-ADA0-4E9B-980D-CB70F85A4EDF}" sibTransId="{13CC0256-31CE-4383-B935-AFE012474FE7}"/>
    <dgm:cxn modelId="{5BF0FB77-72A5-447E-BF50-8AA18A1BBD75}" type="presOf" srcId="{25F29523-8F4A-46C2-ADF3-1109AFDF4799}" destId="{E99BE652-247F-4468-A1D6-867C705E6807}" srcOrd="0" destOrd="0" presId="urn:microsoft.com/office/officeart/2011/layout/TabList"/>
    <dgm:cxn modelId="{72C1E979-8CC3-4274-AB5C-75A5EC47CD65}" srcId="{E0BD4B94-811D-41F6-A4CA-256190C52202}" destId="{25F29523-8F4A-46C2-ADF3-1109AFDF4799}" srcOrd="0" destOrd="0" parTransId="{B7D544FB-8251-46B9-A5AE-F2A0F0E39B8A}" sibTransId="{F774F780-1E45-4DF3-A0C3-7B66665548E6}"/>
    <dgm:cxn modelId="{1F83D98F-BCDE-4AB8-9FB7-04DB231B2626}" type="presOf" srcId="{A4705E57-71B3-4EBB-AA19-18325143E33A}" destId="{A85E2F12-8B99-4079-B8EE-52F72738F9C6}" srcOrd="0" destOrd="0" presId="urn:microsoft.com/office/officeart/2011/layout/TabList"/>
    <dgm:cxn modelId="{FCA1339F-3DC8-42CD-AD64-293EE0418C0C}" srcId="{A4705E57-71B3-4EBB-AA19-18325143E33A}" destId="{F7FCC03C-2A11-46AC-8F5A-98BDC527BA6A}" srcOrd="2" destOrd="0" parTransId="{33CF3C69-F0EE-4DEE-BEC5-8759D6BCD19B}" sibTransId="{B952219C-845F-499B-81A7-460E20156341}"/>
    <dgm:cxn modelId="{45D48AB4-46A1-428B-B895-142704373874}" type="presOf" srcId="{7A016B48-68B5-490A-910B-BDF9528E252C}" destId="{59F160CF-B5A6-407F-BE4E-D44AE8A39E0B}" srcOrd="0" destOrd="0" presId="urn:microsoft.com/office/officeart/2011/layout/TabList"/>
    <dgm:cxn modelId="{01A66FC1-1A4A-48E6-98B5-75A2678FB5E7}" type="presOf" srcId="{E0BD4B94-811D-41F6-A4CA-256190C52202}" destId="{AA0894D9-3960-4AB9-B63F-6250F59E7D0C}" srcOrd="0" destOrd="0" presId="urn:microsoft.com/office/officeart/2011/layout/TabList"/>
    <dgm:cxn modelId="{CE5CF0EB-7C9A-4788-811E-0FB2FECBEDF0}" type="presOf" srcId="{F7FCC03C-2A11-46AC-8F5A-98BDC527BA6A}" destId="{581B5254-3843-428B-917F-AF5A571A279D}" srcOrd="0" destOrd="0" presId="urn:microsoft.com/office/officeart/2011/layout/TabList"/>
    <dgm:cxn modelId="{2E0111F7-1168-4C7D-80A1-B49BE0C40D05}" srcId="{7A016B48-68B5-490A-910B-BDF9528E252C}" destId="{E03F62FA-CDCC-4B22-A2BA-5616570A2571}" srcOrd="0" destOrd="0" parTransId="{D5EA2292-E13E-415F-B9FB-34E6A4E32D58}" sibTransId="{E5848420-9454-442F-A39A-00FFFB5A2134}"/>
    <dgm:cxn modelId="{0D81CC22-8777-41A7-9BDE-6D299A0D7C7D}" type="presParOf" srcId="{A85E2F12-8B99-4079-B8EE-52F72738F9C6}" destId="{0C2E0D01-98E3-43F7-BB4C-4C7B5BEA417C}" srcOrd="0" destOrd="0" presId="urn:microsoft.com/office/officeart/2011/layout/TabList"/>
    <dgm:cxn modelId="{907B3D12-02B7-4656-A17A-35B9FFF47AD2}" type="presParOf" srcId="{0C2E0D01-98E3-43F7-BB4C-4C7B5BEA417C}" destId="{E99BE652-247F-4468-A1D6-867C705E6807}" srcOrd="0" destOrd="0" presId="urn:microsoft.com/office/officeart/2011/layout/TabList"/>
    <dgm:cxn modelId="{323527F3-CC4B-4AED-BBC8-6F9B3E848D34}" type="presParOf" srcId="{0C2E0D01-98E3-43F7-BB4C-4C7B5BEA417C}" destId="{AA0894D9-3960-4AB9-B63F-6250F59E7D0C}" srcOrd="1" destOrd="0" presId="urn:microsoft.com/office/officeart/2011/layout/TabList"/>
    <dgm:cxn modelId="{009BA5DC-C709-49A9-AF61-22B740FB4FA5}" type="presParOf" srcId="{0C2E0D01-98E3-43F7-BB4C-4C7B5BEA417C}" destId="{D9E88ACA-77EB-4538-9CE4-4DBE8C90D849}" srcOrd="2" destOrd="0" presId="urn:microsoft.com/office/officeart/2011/layout/TabList"/>
    <dgm:cxn modelId="{A463E168-A73C-47AA-96D2-B56853E42710}" type="presParOf" srcId="{A85E2F12-8B99-4079-B8EE-52F72738F9C6}" destId="{9165A592-86EA-45A4-8690-10B57AB8136B}" srcOrd="1" destOrd="0" presId="urn:microsoft.com/office/officeart/2011/layout/TabList"/>
    <dgm:cxn modelId="{3487CB19-D393-47E0-AFEF-FEEC45770628}" type="presParOf" srcId="{A85E2F12-8B99-4079-B8EE-52F72738F9C6}" destId="{B75FD4FC-FA2A-4716-A6EA-A2ECA0E8A067}" srcOrd="2" destOrd="0" presId="urn:microsoft.com/office/officeart/2011/layout/TabList"/>
    <dgm:cxn modelId="{7DBCEB0B-6B66-4061-8C08-623685C20CCD}" type="presParOf" srcId="{B75FD4FC-FA2A-4716-A6EA-A2ECA0E8A067}" destId="{0735767D-DC29-4933-AFD2-EE25ADCD6A65}" srcOrd="0" destOrd="0" presId="urn:microsoft.com/office/officeart/2011/layout/TabList"/>
    <dgm:cxn modelId="{91EC19D3-D6EC-4039-BF7E-ED7FFD22921C}" type="presParOf" srcId="{B75FD4FC-FA2A-4716-A6EA-A2ECA0E8A067}" destId="{59F160CF-B5A6-407F-BE4E-D44AE8A39E0B}" srcOrd="1" destOrd="0" presId="urn:microsoft.com/office/officeart/2011/layout/TabList"/>
    <dgm:cxn modelId="{F1010D1B-44E4-4424-A822-3F983E994AE1}" type="presParOf" srcId="{B75FD4FC-FA2A-4716-A6EA-A2ECA0E8A067}" destId="{769640DE-38CB-47BF-A624-E54F7E6EE9A3}" srcOrd="2" destOrd="0" presId="urn:microsoft.com/office/officeart/2011/layout/TabList"/>
    <dgm:cxn modelId="{7F2CE7BD-410C-41E7-A424-467E7F6B830B}" type="presParOf" srcId="{A85E2F12-8B99-4079-B8EE-52F72738F9C6}" destId="{2ED9BA5F-4816-4463-8E95-62455DDF544D}" srcOrd="3" destOrd="0" presId="urn:microsoft.com/office/officeart/2011/layout/TabList"/>
    <dgm:cxn modelId="{8E2AB4BA-4AEA-482C-A7BE-3ACBDE90B8E2}" type="presParOf" srcId="{A85E2F12-8B99-4079-B8EE-52F72738F9C6}" destId="{15E05EA0-6BBF-4E21-92E1-45297F11CBE7}" srcOrd="4" destOrd="0" presId="urn:microsoft.com/office/officeart/2011/layout/TabList"/>
    <dgm:cxn modelId="{3808B83F-44EB-4946-9E2A-E633D7A9E91A}" type="presParOf" srcId="{15E05EA0-6BBF-4E21-92E1-45297F11CBE7}" destId="{564BBF8B-29F9-455C-93ED-B923526CE4E8}" srcOrd="0" destOrd="0" presId="urn:microsoft.com/office/officeart/2011/layout/TabList"/>
    <dgm:cxn modelId="{C2606F9F-8CA5-48E1-A171-E76D734C23BE}" type="presParOf" srcId="{15E05EA0-6BBF-4E21-92E1-45297F11CBE7}" destId="{581B5254-3843-428B-917F-AF5A571A279D}" srcOrd="1" destOrd="0" presId="urn:microsoft.com/office/officeart/2011/layout/TabList"/>
    <dgm:cxn modelId="{6ED1C66F-0E35-486B-81BF-4278DE6E1F03}" type="presParOf" srcId="{15E05EA0-6BBF-4E21-92E1-45297F11CBE7}" destId="{5D080DC8-3727-42E9-B88D-36678369012F}"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705E57-71B3-4EBB-AA19-18325143E33A}" type="doc">
      <dgm:prSet loTypeId="urn:microsoft.com/office/officeart/2005/8/layout/process4" loCatId="list" qsTypeId="urn:microsoft.com/office/officeart/2005/8/quickstyle/simple4" qsCatId="simple" csTypeId="urn:microsoft.com/office/officeart/2005/8/colors/colorful1" csCatId="colorful" phldr="1"/>
      <dgm:spPr/>
      <dgm:t>
        <a:bodyPr/>
        <a:lstStyle/>
        <a:p>
          <a:endParaRPr lang="en-US"/>
        </a:p>
      </dgm:t>
    </dgm:pt>
    <dgm:pt modelId="{E0BD4B94-811D-41F6-A4CA-256190C52202}">
      <dgm:prSet/>
      <dgm:spPr/>
      <dgm:t>
        <a:bodyPr/>
        <a:lstStyle/>
        <a:p>
          <a:r>
            <a:rPr lang="mn-MN" dirty="0">
              <a:latin typeface="Calibri" panose="020F0502020204030204" pitchFamily="34" charset="0"/>
              <a:cs typeface="Calibri" panose="020F0502020204030204" pitchFamily="34" charset="0"/>
            </a:rPr>
            <a:t>Дотуур туяа эмчилгээ нь УХХХ-н төгс эмчилгээнд зайлшгүй шаардлагатай</a:t>
          </a:r>
          <a:endParaRPr lang="en-US" dirty="0">
            <a:latin typeface="Calibri" panose="020F0502020204030204" pitchFamily="34" charset="0"/>
            <a:cs typeface="Calibri" panose="020F0502020204030204" pitchFamily="34" charset="0"/>
          </a:endParaRPr>
        </a:p>
      </dgm:t>
    </dgm:pt>
    <dgm:pt modelId="{79F51925-FEB6-47E8-B7B5-C0AAC4DD9728}" type="parTrans" cxnId="{13932062-0023-4CC9-AFF9-220513BE4F53}">
      <dgm:prSet/>
      <dgm:spPr/>
      <dgm:t>
        <a:bodyPr/>
        <a:lstStyle/>
        <a:p>
          <a:endParaRPr lang="en-US"/>
        </a:p>
      </dgm:t>
    </dgm:pt>
    <dgm:pt modelId="{622BE7E9-00CD-4E6C-91F9-8688410C61FD}" type="sibTrans" cxnId="{13932062-0023-4CC9-AFF9-220513BE4F53}">
      <dgm:prSet/>
      <dgm:spPr/>
      <dgm:t>
        <a:bodyPr/>
        <a:lstStyle/>
        <a:p>
          <a:endParaRPr lang="en-US"/>
        </a:p>
      </dgm:t>
    </dgm:pt>
    <dgm:pt modelId="{7A016B48-68B5-490A-910B-BDF9528E252C}">
      <dgm:prSet/>
      <dgm:spPr/>
      <dgm:t>
        <a:bodyPr/>
        <a:lstStyle/>
        <a:p>
          <a:r>
            <a:rPr lang="en-US" altLang="ja-JP" dirty="0" err="1">
              <a:solidFill>
                <a:prstClr val="black"/>
              </a:solidFill>
              <a:latin typeface="Calibri" panose="020F0502020204030204" pitchFamily="34" charset="0"/>
              <a:cs typeface="Calibri" panose="020F0502020204030204" pitchFamily="34" charset="0"/>
            </a:rPr>
            <a:t>СРТ</a:t>
          </a:r>
          <a:r>
            <a:rPr lang="en-US" altLang="ja-JP" dirty="0">
              <a:solidFill>
                <a:prstClr val="black"/>
              </a:solidFill>
              <a:latin typeface="Calibri" panose="020F0502020204030204" pitchFamily="34" charset="0"/>
              <a:cs typeface="Calibri" panose="020F0502020204030204" pitchFamily="34" charset="0"/>
            </a:rPr>
            <a:t>-д </a:t>
          </a:r>
          <a:r>
            <a:rPr lang="en-US" altLang="ja-JP" dirty="0" err="1">
              <a:solidFill>
                <a:prstClr val="black"/>
              </a:solidFill>
              <a:latin typeface="Calibri" panose="020F0502020204030204" pitchFamily="34" charset="0"/>
              <a:cs typeface="Calibri" panose="020F0502020204030204" pitchFamily="34" charset="0"/>
            </a:rPr>
            <a:t>үндэслэсэн</a:t>
          </a:r>
          <a:r>
            <a:rPr lang="en-US" altLang="ja-JP" dirty="0">
              <a:solidFill>
                <a:prstClr val="black"/>
              </a:solidFill>
              <a:latin typeface="Calibri" panose="020F0502020204030204" pitchFamily="34" charset="0"/>
              <a:cs typeface="Calibri" panose="020F0502020204030204" pitchFamily="34" charset="0"/>
            </a:rPr>
            <a:t> 3 </a:t>
          </a:r>
          <a:r>
            <a:rPr lang="en-US" altLang="ja-JP" dirty="0" err="1">
              <a:solidFill>
                <a:prstClr val="black"/>
              </a:solidFill>
              <a:latin typeface="Calibri" panose="020F0502020204030204" pitchFamily="34" charset="0"/>
              <a:cs typeface="Calibri" panose="020F0502020204030204" pitchFamily="34" charset="0"/>
            </a:rPr>
            <a:t>хэмжээст</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технолог</a:t>
          </a:r>
          <a:r>
            <a:rPr lang="mn-MN" altLang="ja-JP" dirty="0">
              <a:solidFill>
                <a:prstClr val="black"/>
              </a:solidFill>
              <a:latin typeface="Calibri" panose="020F0502020204030204" pitchFamily="34" charset="0"/>
              <a:cs typeface="Calibri" panose="020F0502020204030204" pitchFamily="34" charset="0"/>
            </a:rPr>
            <a:t>и</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бол</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Алтан</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стандарт</a:t>
          </a:r>
          <a:r>
            <a:rPr lang="en-US" altLang="ja-JP" dirty="0">
              <a:solidFill>
                <a:prstClr val="black"/>
              </a:solidFill>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B3E442DB-ADA0-4E9B-980D-CB70F85A4EDF}" type="parTrans" cxnId="{16788155-BB85-46C3-936B-A291EE8575D3}">
      <dgm:prSet/>
      <dgm:spPr/>
      <dgm:t>
        <a:bodyPr/>
        <a:lstStyle/>
        <a:p>
          <a:endParaRPr lang="en-US"/>
        </a:p>
      </dgm:t>
    </dgm:pt>
    <dgm:pt modelId="{13CC0256-31CE-4383-B935-AFE012474FE7}" type="sibTrans" cxnId="{16788155-BB85-46C3-936B-A291EE8575D3}">
      <dgm:prSet/>
      <dgm:spPr/>
      <dgm:t>
        <a:bodyPr/>
        <a:lstStyle/>
        <a:p>
          <a:endParaRPr lang="en-US"/>
        </a:p>
      </dgm:t>
    </dgm:pt>
    <dgm:pt modelId="{74498F63-0829-4126-BBA9-DB482B85CFBC}">
      <dgm:prSet/>
      <dgm:spPr/>
      <dgm:t>
        <a:bodyPr/>
        <a:lstStyle/>
        <a:p>
          <a:r>
            <a:rPr lang="en-US" altLang="ja-JP" dirty="0" err="1">
              <a:solidFill>
                <a:prstClr val="black"/>
              </a:solidFill>
              <a:latin typeface="Calibri" panose="020F0502020204030204" pitchFamily="34" charset="0"/>
              <a:cs typeface="Calibri" panose="020F0502020204030204" pitchFamily="34" charset="0"/>
            </a:rPr>
            <a:t>Гэвч</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зарим</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шалтгаантай</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холбоотой</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ихэнх</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төвүүд</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СРТ</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ашиглах</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боломжгүй</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байдаг</a:t>
          </a:r>
          <a:endParaRPr lang="en-US" dirty="0">
            <a:latin typeface="Calibri" panose="020F0502020204030204" pitchFamily="34" charset="0"/>
            <a:cs typeface="Calibri" panose="020F0502020204030204" pitchFamily="34" charset="0"/>
          </a:endParaRPr>
        </a:p>
      </dgm:t>
    </dgm:pt>
    <dgm:pt modelId="{13856871-E405-4328-89FF-617DF1E1432C}" type="parTrans" cxnId="{1D37AE46-2855-42C7-BA53-1FC195E2B046}">
      <dgm:prSet/>
      <dgm:spPr/>
      <dgm:t>
        <a:bodyPr/>
        <a:lstStyle/>
        <a:p>
          <a:endParaRPr lang="en-US"/>
        </a:p>
      </dgm:t>
    </dgm:pt>
    <dgm:pt modelId="{C8BEE67B-7C39-442E-9CEA-E8FC60D53D67}" type="sibTrans" cxnId="{1D37AE46-2855-42C7-BA53-1FC195E2B046}">
      <dgm:prSet/>
      <dgm:spPr/>
      <dgm:t>
        <a:bodyPr/>
        <a:lstStyle/>
        <a:p>
          <a:endParaRPr lang="en-US"/>
        </a:p>
      </dgm:t>
    </dgm:pt>
    <dgm:pt modelId="{0DB5CD01-50CF-424E-ACA8-32AE044EF806}">
      <dgm:prSet/>
      <dgm:spPr/>
      <dgm:t>
        <a:bodyPr/>
        <a:lstStyle/>
        <a:p>
          <a:r>
            <a:rPr lang="en-US" altLang="ja-JP" dirty="0" err="1">
              <a:solidFill>
                <a:prstClr val="black"/>
              </a:solidFill>
              <a:latin typeface="Calibri" panose="020F0502020204030204" pitchFamily="34" charset="0"/>
              <a:cs typeface="Calibri" panose="020F0502020204030204" pitchFamily="34" charset="0"/>
            </a:rPr>
            <a:t>КТ-ийн</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зүслэгийг</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маш</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нарийн</a:t>
          </a:r>
          <a:r>
            <a:rPr lang="en-US" altLang="ja-JP" dirty="0">
              <a:solidFill>
                <a:prstClr val="black"/>
              </a:solidFill>
              <a:latin typeface="Calibri" panose="020F0502020204030204" pitchFamily="34" charset="0"/>
              <a:cs typeface="Calibri" panose="020F0502020204030204" pitchFamily="34" charset="0"/>
            </a:rPr>
            <a:t> (1~3 </a:t>
          </a:r>
          <a:r>
            <a:rPr lang="en-US" altLang="ja-JP" dirty="0" err="1">
              <a:solidFill>
                <a:prstClr val="black"/>
              </a:solidFill>
              <a:latin typeface="Calibri" panose="020F0502020204030204" pitchFamily="34" charset="0"/>
              <a:cs typeface="Calibri" panose="020F0502020204030204" pitchFamily="34" charset="0"/>
            </a:rPr>
            <a:t>мм</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зузаан</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авахыг</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зөвлөдөг</a:t>
          </a:r>
          <a:endParaRPr lang="en-US" dirty="0">
            <a:latin typeface="Calibri" panose="020F0502020204030204" pitchFamily="34" charset="0"/>
            <a:cs typeface="Calibri" panose="020F0502020204030204" pitchFamily="34" charset="0"/>
          </a:endParaRPr>
        </a:p>
      </dgm:t>
    </dgm:pt>
    <dgm:pt modelId="{8271DD8C-FFCD-458C-8170-FE3F9489FC0C}" type="parTrans" cxnId="{39B8B28F-4ADC-4E43-9551-00165459D772}">
      <dgm:prSet/>
      <dgm:spPr/>
      <dgm:t>
        <a:bodyPr/>
        <a:lstStyle/>
        <a:p>
          <a:endParaRPr lang="en-US"/>
        </a:p>
      </dgm:t>
    </dgm:pt>
    <dgm:pt modelId="{B6138C32-9361-46BB-9C82-93621D9113FF}" type="sibTrans" cxnId="{39B8B28F-4ADC-4E43-9551-00165459D772}">
      <dgm:prSet/>
      <dgm:spPr/>
      <dgm:t>
        <a:bodyPr/>
        <a:lstStyle/>
        <a:p>
          <a:endParaRPr lang="en-US"/>
        </a:p>
      </dgm:t>
    </dgm:pt>
    <dgm:pt modelId="{794A3442-BD4B-41DA-8B44-7C1E5ADAEC50}">
      <dgm:prSet/>
      <dgm:spPr/>
      <dgm:t>
        <a:bodyPr/>
        <a:lstStyle/>
        <a:p>
          <a:r>
            <a:rPr lang="en-US" altLang="ja-JP" dirty="0" err="1">
              <a:solidFill>
                <a:prstClr val="black"/>
              </a:solidFill>
              <a:latin typeface="Calibri" panose="020F0502020204030204" pitchFamily="34" charset="0"/>
              <a:cs typeface="Calibri" panose="020F0502020204030204" pitchFamily="34" charset="0"/>
            </a:rPr>
            <a:t>КТ</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бол</a:t>
          </a:r>
          <a:r>
            <a:rPr lang="en-US" altLang="ja-JP" dirty="0">
              <a:solidFill>
                <a:prstClr val="black"/>
              </a:solidFill>
              <a:latin typeface="Calibri" panose="020F0502020204030204" pitchFamily="34" charset="0"/>
              <a:cs typeface="Calibri" panose="020F0502020204030204" pitchFamily="34" charset="0"/>
            </a:rPr>
            <a:t> 3D-IGBT </a:t>
          </a:r>
          <a:r>
            <a:rPr lang="en-US" altLang="ja-JP" dirty="0" err="1">
              <a:solidFill>
                <a:prstClr val="black"/>
              </a:solidFill>
              <a:latin typeface="Calibri" panose="020F0502020204030204" pitchFamily="34" charset="0"/>
              <a:cs typeface="Calibri" panose="020F0502020204030204" pitchFamily="34" charset="0"/>
            </a:rPr>
            <a:t>технологт</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хэрэглэж</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болох</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үр</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дүнтэй</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альтернатив</a:t>
          </a:r>
          <a:r>
            <a:rPr lang="en-US" altLang="ja-JP" dirty="0">
              <a:solidFill>
                <a:prstClr val="black"/>
              </a:solidFill>
              <a:latin typeface="Calibri" panose="020F0502020204030204" pitchFamily="34" charset="0"/>
              <a:cs typeface="Calibri" panose="020F0502020204030204" pitchFamily="34" charset="0"/>
            </a:rPr>
            <a:t> </a:t>
          </a:r>
          <a:r>
            <a:rPr lang="en-US" altLang="ja-JP" dirty="0" err="1">
              <a:solidFill>
                <a:prstClr val="black"/>
              </a:solidFill>
              <a:latin typeface="Calibri" panose="020F0502020204030204" pitchFamily="34" charset="0"/>
              <a:cs typeface="Calibri" panose="020F0502020204030204" pitchFamily="34" charset="0"/>
            </a:rPr>
            <a:t>арга</a:t>
          </a:r>
          <a:r>
            <a:rPr lang="en-US" altLang="ja-JP" dirty="0">
              <a:solidFill>
                <a:prstClr val="black"/>
              </a:solidFill>
              <a:latin typeface="Calibri" panose="020F0502020204030204" pitchFamily="34" charset="0"/>
              <a:cs typeface="Calibri" panose="020F0502020204030204" pitchFamily="34" charset="0"/>
            </a:rPr>
            <a:t> </a:t>
          </a:r>
          <a:endParaRPr lang="en-US" dirty="0"/>
        </a:p>
      </dgm:t>
    </dgm:pt>
    <dgm:pt modelId="{33185BBB-919C-44F6-A34D-8EE957C3452D}" type="parTrans" cxnId="{E399485F-BF57-4FD9-83E8-53A46B315909}">
      <dgm:prSet/>
      <dgm:spPr/>
      <dgm:t>
        <a:bodyPr/>
        <a:lstStyle/>
        <a:p>
          <a:endParaRPr lang="en-AU"/>
        </a:p>
      </dgm:t>
    </dgm:pt>
    <dgm:pt modelId="{E5ED9690-F417-42BC-B1F8-F0A22DAF544C}" type="sibTrans" cxnId="{E399485F-BF57-4FD9-83E8-53A46B315909}">
      <dgm:prSet/>
      <dgm:spPr/>
      <dgm:t>
        <a:bodyPr/>
        <a:lstStyle/>
        <a:p>
          <a:endParaRPr lang="en-AU"/>
        </a:p>
      </dgm:t>
    </dgm:pt>
    <dgm:pt modelId="{82986952-CF4E-4658-A85B-8E97F042334F}" type="pres">
      <dgm:prSet presAssocID="{A4705E57-71B3-4EBB-AA19-18325143E33A}" presName="Name0" presStyleCnt="0">
        <dgm:presLayoutVars>
          <dgm:dir/>
          <dgm:animLvl val="lvl"/>
          <dgm:resizeHandles val="exact"/>
        </dgm:presLayoutVars>
      </dgm:prSet>
      <dgm:spPr/>
    </dgm:pt>
    <dgm:pt modelId="{BC8970A8-5A65-49B1-9926-032732678CEB}" type="pres">
      <dgm:prSet presAssocID="{0DB5CD01-50CF-424E-ACA8-32AE044EF806}" presName="boxAndChildren" presStyleCnt="0"/>
      <dgm:spPr/>
    </dgm:pt>
    <dgm:pt modelId="{33D9821C-4A5A-451E-8B52-E164E72EC092}" type="pres">
      <dgm:prSet presAssocID="{0DB5CD01-50CF-424E-ACA8-32AE044EF806}" presName="parentTextBox" presStyleLbl="node1" presStyleIdx="0" presStyleCnt="5"/>
      <dgm:spPr/>
    </dgm:pt>
    <dgm:pt modelId="{935077B0-17EB-4555-9C87-C95304ACB4A1}" type="pres">
      <dgm:prSet presAssocID="{E5ED9690-F417-42BC-B1F8-F0A22DAF544C}" presName="sp" presStyleCnt="0"/>
      <dgm:spPr/>
    </dgm:pt>
    <dgm:pt modelId="{2D37F902-D60B-4469-A10C-711DA5807DCF}" type="pres">
      <dgm:prSet presAssocID="{794A3442-BD4B-41DA-8B44-7C1E5ADAEC50}" presName="arrowAndChildren" presStyleCnt="0"/>
      <dgm:spPr/>
    </dgm:pt>
    <dgm:pt modelId="{83A0CFD3-7C06-44D0-895C-B1F3E9BA1282}" type="pres">
      <dgm:prSet presAssocID="{794A3442-BD4B-41DA-8B44-7C1E5ADAEC50}" presName="parentTextArrow" presStyleLbl="node1" presStyleIdx="1" presStyleCnt="5"/>
      <dgm:spPr/>
    </dgm:pt>
    <dgm:pt modelId="{5F3D0D73-4FB2-4459-876F-BC8D49F167C7}" type="pres">
      <dgm:prSet presAssocID="{C8BEE67B-7C39-442E-9CEA-E8FC60D53D67}" presName="sp" presStyleCnt="0"/>
      <dgm:spPr/>
    </dgm:pt>
    <dgm:pt modelId="{769914B0-3858-4532-91C8-0BF3A095B4F7}" type="pres">
      <dgm:prSet presAssocID="{74498F63-0829-4126-BBA9-DB482B85CFBC}" presName="arrowAndChildren" presStyleCnt="0"/>
      <dgm:spPr/>
    </dgm:pt>
    <dgm:pt modelId="{44B5EDA7-468B-437D-A816-42AB63ADB176}" type="pres">
      <dgm:prSet presAssocID="{74498F63-0829-4126-BBA9-DB482B85CFBC}" presName="parentTextArrow" presStyleLbl="node1" presStyleIdx="2" presStyleCnt="5"/>
      <dgm:spPr/>
    </dgm:pt>
    <dgm:pt modelId="{CA64C6D0-0A77-46BC-A2D3-C79F2EFE23BF}" type="pres">
      <dgm:prSet presAssocID="{13CC0256-31CE-4383-B935-AFE012474FE7}" presName="sp" presStyleCnt="0"/>
      <dgm:spPr/>
    </dgm:pt>
    <dgm:pt modelId="{FA8FED93-AD36-4B83-8B8F-7596F498503D}" type="pres">
      <dgm:prSet presAssocID="{7A016B48-68B5-490A-910B-BDF9528E252C}" presName="arrowAndChildren" presStyleCnt="0"/>
      <dgm:spPr/>
    </dgm:pt>
    <dgm:pt modelId="{77013FDD-83EE-4EC3-B352-B452C23C95E9}" type="pres">
      <dgm:prSet presAssocID="{7A016B48-68B5-490A-910B-BDF9528E252C}" presName="parentTextArrow" presStyleLbl="node1" presStyleIdx="3" presStyleCnt="5"/>
      <dgm:spPr/>
    </dgm:pt>
    <dgm:pt modelId="{EEE44E5E-AFE0-44ED-93EB-A0C4A0160913}" type="pres">
      <dgm:prSet presAssocID="{622BE7E9-00CD-4E6C-91F9-8688410C61FD}" presName="sp" presStyleCnt="0"/>
      <dgm:spPr/>
    </dgm:pt>
    <dgm:pt modelId="{7D0FC1DC-6F89-4866-8DB2-845CB1320C2D}" type="pres">
      <dgm:prSet presAssocID="{E0BD4B94-811D-41F6-A4CA-256190C52202}" presName="arrowAndChildren" presStyleCnt="0"/>
      <dgm:spPr/>
    </dgm:pt>
    <dgm:pt modelId="{7BA98CEE-9D56-4CAC-AFF4-26A23E045C01}" type="pres">
      <dgm:prSet presAssocID="{E0BD4B94-811D-41F6-A4CA-256190C52202}" presName="parentTextArrow" presStyleLbl="node1" presStyleIdx="4" presStyleCnt="5"/>
      <dgm:spPr/>
    </dgm:pt>
  </dgm:ptLst>
  <dgm:cxnLst>
    <dgm:cxn modelId="{DC543C2E-8B54-42F2-938A-4900E8054255}" type="presOf" srcId="{E0BD4B94-811D-41F6-A4CA-256190C52202}" destId="{7BA98CEE-9D56-4CAC-AFF4-26A23E045C01}" srcOrd="0" destOrd="0" presId="urn:microsoft.com/office/officeart/2005/8/layout/process4"/>
    <dgm:cxn modelId="{7600103B-E450-4263-8A63-946A2E2371A1}" type="presOf" srcId="{A4705E57-71B3-4EBB-AA19-18325143E33A}" destId="{82986952-CF4E-4658-A85B-8E97F042334F}" srcOrd="0" destOrd="0" presId="urn:microsoft.com/office/officeart/2005/8/layout/process4"/>
    <dgm:cxn modelId="{E399485F-BF57-4FD9-83E8-53A46B315909}" srcId="{A4705E57-71B3-4EBB-AA19-18325143E33A}" destId="{794A3442-BD4B-41DA-8B44-7C1E5ADAEC50}" srcOrd="3" destOrd="0" parTransId="{33185BBB-919C-44F6-A34D-8EE957C3452D}" sibTransId="{E5ED9690-F417-42BC-B1F8-F0A22DAF544C}"/>
    <dgm:cxn modelId="{13932062-0023-4CC9-AFF9-220513BE4F53}" srcId="{A4705E57-71B3-4EBB-AA19-18325143E33A}" destId="{E0BD4B94-811D-41F6-A4CA-256190C52202}" srcOrd="0" destOrd="0" parTransId="{79F51925-FEB6-47E8-B7B5-C0AAC4DD9728}" sibTransId="{622BE7E9-00CD-4E6C-91F9-8688410C61FD}"/>
    <dgm:cxn modelId="{1D37AE46-2855-42C7-BA53-1FC195E2B046}" srcId="{A4705E57-71B3-4EBB-AA19-18325143E33A}" destId="{74498F63-0829-4126-BBA9-DB482B85CFBC}" srcOrd="2" destOrd="0" parTransId="{13856871-E405-4328-89FF-617DF1E1432C}" sibTransId="{C8BEE67B-7C39-442E-9CEA-E8FC60D53D67}"/>
    <dgm:cxn modelId="{CA1A5A69-ED4A-484C-A243-3647C65ED910}" type="presOf" srcId="{0DB5CD01-50CF-424E-ACA8-32AE044EF806}" destId="{33D9821C-4A5A-451E-8B52-E164E72EC092}" srcOrd="0" destOrd="0" presId="urn:microsoft.com/office/officeart/2005/8/layout/process4"/>
    <dgm:cxn modelId="{16788155-BB85-46C3-936B-A291EE8575D3}" srcId="{A4705E57-71B3-4EBB-AA19-18325143E33A}" destId="{7A016B48-68B5-490A-910B-BDF9528E252C}" srcOrd="1" destOrd="0" parTransId="{B3E442DB-ADA0-4E9B-980D-CB70F85A4EDF}" sibTransId="{13CC0256-31CE-4383-B935-AFE012474FE7}"/>
    <dgm:cxn modelId="{FE95458C-4020-4EEA-AFBF-D3FD0844778F}" type="presOf" srcId="{794A3442-BD4B-41DA-8B44-7C1E5ADAEC50}" destId="{83A0CFD3-7C06-44D0-895C-B1F3E9BA1282}" srcOrd="0" destOrd="0" presId="urn:microsoft.com/office/officeart/2005/8/layout/process4"/>
    <dgm:cxn modelId="{39B8B28F-4ADC-4E43-9551-00165459D772}" srcId="{A4705E57-71B3-4EBB-AA19-18325143E33A}" destId="{0DB5CD01-50CF-424E-ACA8-32AE044EF806}" srcOrd="4" destOrd="0" parTransId="{8271DD8C-FFCD-458C-8170-FE3F9489FC0C}" sibTransId="{B6138C32-9361-46BB-9C82-93621D9113FF}"/>
    <dgm:cxn modelId="{624A4D9E-624A-4C6A-96BF-4F3DABE75DC3}" type="presOf" srcId="{7A016B48-68B5-490A-910B-BDF9528E252C}" destId="{77013FDD-83EE-4EC3-B352-B452C23C95E9}" srcOrd="0" destOrd="0" presId="urn:microsoft.com/office/officeart/2005/8/layout/process4"/>
    <dgm:cxn modelId="{FCBC4ECC-2774-42B3-8B08-DFD56E3204DF}" type="presOf" srcId="{74498F63-0829-4126-BBA9-DB482B85CFBC}" destId="{44B5EDA7-468B-437D-A816-42AB63ADB176}" srcOrd="0" destOrd="0" presId="urn:microsoft.com/office/officeart/2005/8/layout/process4"/>
    <dgm:cxn modelId="{5E669D8A-619E-480D-ABFF-F15A8C3936FF}" type="presParOf" srcId="{82986952-CF4E-4658-A85B-8E97F042334F}" destId="{BC8970A8-5A65-49B1-9926-032732678CEB}" srcOrd="0" destOrd="0" presId="urn:microsoft.com/office/officeart/2005/8/layout/process4"/>
    <dgm:cxn modelId="{1B6D1DFC-DC0F-46F4-894F-899BC1BEA4A7}" type="presParOf" srcId="{BC8970A8-5A65-49B1-9926-032732678CEB}" destId="{33D9821C-4A5A-451E-8B52-E164E72EC092}" srcOrd="0" destOrd="0" presId="urn:microsoft.com/office/officeart/2005/8/layout/process4"/>
    <dgm:cxn modelId="{4D2095B1-D9F6-4044-ADCC-81BAE2F0CCAF}" type="presParOf" srcId="{82986952-CF4E-4658-A85B-8E97F042334F}" destId="{935077B0-17EB-4555-9C87-C95304ACB4A1}" srcOrd="1" destOrd="0" presId="urn:microsoft.com/office/officeart/2005/8/layout/process4"/>
    <dgm:cxn modelId="{72F38BA8-D130-4024-A461-1C3A03D37AB2}" type="presParOf" srcId="{82986952-CF4E-4658-A85B-8E97F042334F}" destId="{2D37F902-D60B-4469-A10C-711DA5807DCF}" srcOrd="2" destOrd="0" presId="urn:microsoft.com/office/officeart/2005/8/layout/process4"/>
    <dgm:cxn modelId="{9420FA00-AED1-46FD-B769-57B1D0DD080E}" type="presParOf" srcId="{2D37F902-D60B-4469-A10C-711DA5807DCF}" destId="{83A0CFD3-7C06-44D0-895C-B1F3E9BA1282}" srcOrd="0" destOrd="0" presId="urn:microsoft.com/office/officeart/2005/8/layout/process4"/>
    <dgm:cxn modelId="{AAC5CEDF-18FB-456C-953E-8ECFBBD58F76}" type="presParOf" srcId="{82986952-CF4E-4658-A85B-8E97F042334F}" destId="{5F3D0D73-4FB2-4459-876F-BC8D49F167C7}" srcOrd="3" destOrd="0" presId="urn:microsoft.com/office/officeart/2005/8/layout/process4"/>
    <dgm:cxn modelId="{B24CE22B-E68A-4DA2-8387-A87E512364A2}" type="presParOf" srcId="{82986952-CF4E-4658-A85B-8E97F042334F}" destId="{769914B0-3858-4532-91C8-0BF3A095B4F7}" srcOrd="4" destOrd="0" presId="urn:microsoft.com/office/officeart/2005/8/layout/process4"/>
    <dgm:cxn modelId="{15E54A97-7383-4057-AF00-EAFBF9C9CC64}" type="presParOf" srcId="{769914B0-3858-4532-91C8-0BF3A095B4F7}" destId="{44B5EDA7-468B-437D-A816-42AB63ADB176}" srcOrd="0" destOrd="0" presId="urn:microsoft.com/office/officeart/2005/8/layout/process4"/>
    <dgm:cxn modelId="{72D36C04-2937-4EAE-AB62-69F1A0386E43}" type="presParOf" srcId="{82986952-CF4E-4658-A85B-8E97F042334F}" destId="{CA64C6D0-0A77-46BC-A2D3-C79F2EFE23BF}" srcOrd="5" destOrd="0" presId="urn:microsoft.com/office/officeart/2005/8/layout/process4"/>
    <dgm:cxn modelId="{16B5264D-6FFD-4A11-AB7F-5E9C00D62A34}" type="presParOf" srcId="{82986952-CF4E-4658-A85B-8E97F042334F}" destId="{FA8FED93-AD36-4B83-8B8F-7596F498503D}" srcOrd="6" destOrd="0" presId="urn:microsoft.com/office/officeart/2005/8/layout/process4"/>
    <dgm:cxn modelId="{D96CF79D-DA15-4505-8665-C665D1FE7DA0}" type="presParOf" srcId="{FA8FED93-AD36-4B83-8B8F-7596F498503D}" destId="{77013FDD-83EE-4EC3-B352-B452C23C95E9}" srcOrd="0" destOrd="0" presId="urn:microsoft.com/office/officeart/2005/8/layout/process4"/>
    <dgm:cxn modelId="{52C18607-33F0-436B-B617-93597CA7A7E8}" type="presParOf" srcId="{82986952-CF4E-4658-A85B-8E97F042334F}" destId="{EEE44E5E-AFE0-44ED-93EB-A0C4A0160913}" srcOrd="7" destOrd="0" presId="urn:microsoft.com/office/officeart/2005/8/layout/process4"/>
    <dgm:cxn modelId="{47D0A9D3-F8BF-4208-87C5-F28E7C5CEEE1}" type="presParOf" srcId="{82986952-CF4E-4658-A85B-8E97F042334F}" destId="{7D0FC1DC-6F89-4866-8DB2-845CB1320C2D}" srcOrd="8" destOrd="0" presId="urn:microsoft.com/office/officeart/2005/8/layout/process4"/>
    <dgm:cxn modelId="{487A0395-8540-4E45-9A90-6EFD3B60BFFB}" type="presParOf" srcId="{7D0FC1DC-6F89-4866-8DB2-845CB1320C2D}" destId="{7BA98CEE-9D56-4CAC-AFF4-26A23E045C0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4705E57-71B3-4EBB-AA19-18325143E33A}"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E0BD4B94-811D-41F6-A4CA-256190C52202}">
      <dgm:prSet/>
      <dgm:spPr/>
      <dgm:t>
        <a:bodyPr/>
        <a:lstStyle/>
        <a:p>
          <a:r>
            <a:rPr lang="mn-MN" dirty="0">
              <a:latin typeface="Calibri" panose="020F0502020204030204" pitchFamily="34" charset="0"/>
              <a:cs typeface="Calibri" panose="020F0502020204030204" pitchFamily="34" charset="0"/>
            </a:rPr>
            <a:t>Умайн хүзүүний хорт хавдрын хими, зайн туяа эмчилгээний үр дүнг судлах </a:t>
          </a:r>
          <a:endParaRPr lang="en-US" dirty="0">
            <a:latin typeface="Calibri" panose="020F0502020204030204" pitchFamily="34" charset="0"/>
            <a:cs typeface="Calibri" panose="020F0502020204030204" pitchFamily="34" charset="0"/>
          </a:endParaRPr>
        </a:p>
      </dgm:t>
    </dgm:pt>
    <dgm:pt modelId="{79F51925-FEB6-47E8-B7B5-C0AAC4DD9728}" type="parTrans" cxnId="{13932062-0023-4CC9-AFF9-220513BE4F53}">
      <dgm:prSet/>
      <dgm:spPr/>
      <dgm:t>
        <a:bodyPr/>
        <a:lstStyle/>
        <a:p>
          <a:endParaRPr lang="en-US"/>
        </a:p>
      </dgm:t>
    </dgm:pt>
    <dgm:pt modelId="{622BE7E9-00CD-4E6C-91F9-8688410C61FD}" type="sibTrans" cxnId="{13932062-0023-4CC9-AFF9-220513BE4F53}">
      <dgm:prSet/>
      <dgm:spPr/>
      <dgm:t>
        <a:bodyPr/>
        <a:lstStyle/>
        <a:p>
          <a:endParaRPr lang="en-US"/>
        </a:p>
      </dgm:t>
    </dgm:pt>
    <dgm:pt modelId="{7A016B48-68B5-490A-910B-BDF9528E252C}">
      <dgm:prSet/>
      <dgm:spPr/>
      <dgm:t>
        <a:bodyPr/>
        <a:lstStyle/>
        <a:p>
          <a:pPr algn="just"/>
          <a:r>
            <a:rPr lang="mn-MN" dirty="0">
              <a:latin typeface="Calibri" panose="020F0502020204030204" pitchFamily="34" charset="0"/>
              <a:cs typeface="Calibri" panose="020F0502020204030204" pitchFamily="34" charset="0"/>
            </a:rPr>
            <a:t>Дотуур туяа эмчилгээний КТ-ын дүрслэлд үндэслэсэн 3 хэмжээст аргын үр дүнг</a:t>
          </a:r>
          <a:r>
            <a:rPr lang="en-AU" dirty="0">
              <a:latin typeface="Calibri" panose="020F0502020204030204" pitchFamily="34" charset="0"/>
              <a:cs typeface="Calibri" panose="020F0502020204030204" pitchFamily="34" charset="0"/>
            </a:rPr>
            <a:t> </a:t>
          </a:r>
          <a:r>
            <a:rPr lang="mn-MN" dirty="0">
              <a:latin typeface="Calibri" panose="020F0502020204030204" pitchFamily="34" charset="0"/>
              <a:cs typeface="Calibri" panose="020F0502020204030204" pitchFamily="34" charset="0"/>
            </a:rPr>
            <a:t>өндөр эрсдэлтэй эмнэлзүйн бай эзэлхүүний хэмжээ ба эмчилгээний тунгийн харьцаагаар хавдрын үе шат, морфологийн бүтэцтэй уялдуулан судалж, рентген зурган дээрх цэгт үндэслэн тунг тооцоолдог 2 хэмжээст аргын үр дүнтэй</a:t>
          </a:r>
          <a:r>
            <a:rPr lang="en-AU" dirty="0">
              <a:latin typeface="Calibri" panose="020F0502020204030204" pitchFamily="34" charset="0"/>
              <a:cs typeface="Calibri" panose="020F0502020204030204" pitchFamily="34" charset="0"/>
            </a:rPr>
            <a:t> </a:t>
          </a:r>
          <a:r>
            <a:rPr lang="mn-MN" dirty="0">
              <a:latin typeface="Calibri" panose="020F0502020204030204" pitchFamily="34" charset="0"/>
              <a:cs typeface="Calibri" panose="020F0502020204030204" pitchFamily="34" charset="0"/>
            </a:rPr>
            <a:t>харьцуулах</a:t>
          </a:r>
          <a:endParaRPr lang="en-US" dirty="0">
            <a:latin typeface="Calibri" panose="020F0502020204030204" pitchFamily="34" charset="0"/>
            <a:cs typeface="Calibri" panose="020F0502020204030204" pitchFamily="34" charset="0"/>
          </a:endParaRPr>
        </a:p>
      </dgm:t>
    </dgm:pt>
    <dgm:pt modelId="{B3E442DB-ADA0-4E9B-980D-CB70F85A4EDF}" type="parTrans" cxnId="{16788155-BB85-46C3-936B-A291EE8575D3}">
      <dgm:prSet/>
      <dgm:spPr/>
      <dgm:t>
        <a:bodyPr/>
        <a:lstStyle/>
        <a:p>
          <a:endParaRPr lang="en-US"/>
        </a:p>
      </dgm:t>
    </dgm:pt>
    <dgm:pt modelId="{13CC0256-31CE-4383-B935-AFE012474FE7}" type="sibTrans" cxnId="{16788155-BB85-46C3-936B-A291EE8575D3}">
      <dgm:prSet/>
      <dgm:spPr/>
      <dgm:t>
        <a:bodyPr/>
        <a:lstStyle/>
        <a:p>
          <a:endParaRPr lang="en-US"/>
        </a:p>
      </dgm:t>
    </dgm:pt>
    <dgm:pt modelId="{74498F63-0829-4126-BBA9-DB482B85CFBC}">
      <dgm:prSet/>
      <dgm:spPr/>
      <dgm:t>
        <a:bodyPr/>
        <a:lstStyle/>
        <a:p>
          <a:r>
            <a:rPr lang="mn-MN" dirty="0">
              <a:latin typeface="Calibri" panose="020F0502020204030204" pitchFamily="34" charset="0"/>
              <a:cs typeface="Calibri" panose="020F0502020204030204" pitchFamily="34" charset="0"/>
            </a:rPr>
            <a:t>Умайн хүзүүний хорт хавдрын хавсарсан хими, туяа эмчилгээний дараах гаж нөлөөг үнэлэх </a:t>
          </a:r>
          <a:endParaRPr lang="en-US" dirty="0">
            <a:latin typeface="Calibri" panose="020F0502020204030204" pitchFamily="34" charset="0"/>
            <a:cs typeface="Calibri" panose="020F0502020204030204" pitchFamily="34" charset="0"/>
          </a:endParaRPr>
        </a:p>
      </dgm:t>
    </dgm:pt>
    <dgm:pt modelId="{13856871-E405-4328-89FF-617DF1E1432C}" type="parTrans" cxnId="{1D37AE46-2855-42C7-BA53-1FC195E2B046}">
      <dgm:prSet/>
      <dgm:spPr/>
      <dgm:t>
        <a:bodyPr/>
        <a:lstStyle/>
        <a:p>
          <a:endParaRPr lang="en-US"/>
        </a:p>
      </dgm:t>
    </dgm:pt>
    <dgm:pt modelId="{C8BEE67B-7C39-442E-9CEA-E8FC60D53D67}" type="sibTrans" cxnId="{1D37AE46-2855-42C7-BA53-1FC195E2B046}">
      <dgm:prSet/>
      <dgm:spPr/>
      <dgm:t>
        <a:bodyPr/>
        <a:lstStyle/>
        <a:p>
          <a:endParaRPr lang="en-US"/>
        </a:p>
      </dgm:t>
    </dgm:pt>
    <dgm:pt modelId="{91133AA1-416C-4DBB-8AC5-E757E03CB7EE}" type="pres">
      <dgm:prSet presAssocID="{A4705E57-71B3-4EBB-AA19-18325143E33A}" presName="diagram" presStyleCnt="0">
        <dgm:presLayoutVars>
          <dgm:dir/>
          <dgm:resizeHandles val="exact"/>
        </dgm:presLayoutVars>
      </dgm:prSet>
      <dgm:spPr/>
    </dgm:pt>
    <dgm:pt modelId="{01B95B1A-9599-4D3D-90A7-78475C42E62A}" type="pres">
      <dgm:prSet presAssocID="{E0BD4B94-811D-41F6-A4CA-256190C52202}" presName="node" presStyleLbl="node1" presStyleIdx="0" presStyleCnt="3" custScaleX="217545" custLinFactNeighborX="2001" custLinFactNeighborY="-54770">
        <dgm:presLayoutVars>
          <dgm:bulletEnabled val="1"/>
        </dgm:presLayoutVars>
      </dgm:prSet>
      <dgm:spPr/>
    </dgm:pt>
    <dgm:pt modelId="{F84E908B-9556-4729-BC4A-DB503D8955A2}" type="pres">
      <dgm:prSet presAssocID="{622BE7E9-00CD-4E6C-91F9-8688410C61FD}" presName="sibTrans" presStyleCnt="0"/>
      <dgm:spPr/>
    </dgm:pt>
    <dgm:pt modelId="{218863EA-EAC1-419B-9E79-D39A0701F09D}" type="pres">
      <dgm:prSet presAssocID="{7A016B48-68B5-490A-910B-BDF9528E252C}" presName="node" presStyleLbl="node1" presStyleIdx="1" presStyleCnt="3" custScaleX="220825" custLinFactNeighborX="3641" custLinFactNeighborY="798">
        <dgm:presLayoutVars>
          <dgm:bulletEnabled val="1"/>
        </dgm:presLayoutVars>
      </dgm:prSet>
      <dgm:spPr/>
    </dgm:pt>
    <dgm:pt modelId="{6E5E462C-1EF1-4F87-987B-468FE849F713}" type="pres">
      <dgm:prSet presAssocID="{13CC0256-31CE-4383-B935-AFE012474FE7}" presName="sibTrans" presStyleCnt="0"/>
      <dgm:spPr/>
    </dgm:pt>
    <dgm:pt modelId="{FC43CC5B-D0BC-439D-8984-7F6310607502}" type="pres">
      <dgm:prSet presAssocID="{74498F63-0829-4126-BBA9-DB482B85CFBC}" presName="node" presStyleLbl="node1" presStyleIdx="2" presStyleCnt="3" custScaleX="222324" custLinFactNeighborX="3641" custLinFactNeighborY="868">
        <dgm:presLayoutVars>
          <dgm:bulletEnabled val="1"/>
        </dgm:presLayoutVars>
      </dgm:prSet>
      <dgm:spPr/>
    </dgm:pt>
  </dgm:ptLst>
  <dgm:cxnLst>
    <dgm:cxn modelId="{7B9D371B-8F4C-4739-AC3F-5FA8EC6BE976}" type="presOf" srcId="{E0BD4B94-811D-41F6-A4CA-256190C52202}" destId="{01B95B1A-9599-4D3D-90A7-78475C42E62A}" srcOrd="0" destOrd="0" presId="urn:microsoft.com/office/officeart/2005/8/layout/default"/>
    <dgm:cxn modelId="{13932062-0023-4CC9-AFF9-220513BE4F53}" srcId="{A4705E57-71B3-4EBB-AA19-18325143E33A}" destId="{E0BD4B94-811D-41F6-A4CA-256190C52202}" srcOrd="0" destOrd="0" parTransId="{79F51925-FEB6-47E8-B7B5-C0AAC4DD9728}" sibTransId="{622BE7E9-00CD-4E6C-91F9-8688410C61FD}"/>
    <dgm:cxn modelId="{1D37AE46-2855-42C7-BA53-1FC195E2B046}" srcId="{A4705E57-71B3-4EBB-AA19-18325143E33A}" destId="{74498F63-0829-4126-BBA9-DB482B85CFBC}" srcOrd="2" destOrd="0" parTransId="{13856871-E405-4328-89FF-617DF1E1432C}" sibTransId="{C8BEE67B-7C39-442E-9CEA-E8FC60D53D67}"/>
    <dgm:cxn modelId="{16788155-BB85-46C3-936B-A291EE8575D3}" srcId="{A4705E57-71B3-4EBB-AA19-18325143E33A}" destId="{7A016B48-68B5-490A-910B-BDF9528E252C}" srcOrd="1" destOrd="0" parTransId="{B3E442DB-ADA0-4E9B-980D-CB70F85A4EDF}" sibTransId="{13CC0256-31CE-4383-B935-AFE012474FE7}"/>
    <dgm:cxn modelId="{023F057C-2C18-43F1-BE8A-DE6B20C88E10}" type="presOf" srcId="{A4705E57-71B3-4EBB-AA19-18325143E33A}" destId="{91133AA1-416C-4DBB-8AC5-E757E03CB7EE}" srcOrd="0" destOrd="0" presId="urn:microsoft.com/office/officeart/2005/8/layout/default"/>
    <dgm:cxn modelId="{DC0CB793-5B00-419B-8411-5604C2F164CE}" type="presOf" srcId="{7A016B48-68B5-490A-910B-BDF9528E252C}" destId="{218863EA-EAC1-419B-9E79-D39A0701F09D}" srcOrd="0" destOrd="0" presId="urn:microsoft.com/office/officeart/2005/8/layout/default"/>
    <dgm:cxn modelId="{67CFDCE2-EEAC-43C4-8458-0C80A320A42E}" type="presOf" srcId="{74498F63-0829-4126-BBA9-DB482B85CFBC}" destId="{FC43CC5B-D0BC-439D-8984-7F6310607502}" srcOrd="0" destOrd="0" presId="urn:microsoft.com/office/officeart/2005/8/layout/default"/>
    <dgm:cxn modelId="{0CD633E7-DC73-426C-898E-43458213D962}" type="presParOf" srcId="{91133AA1-416C-4DBB-8AC5-E757E03CB7EE}" destId="{01B95B1A-9599-4D3D-90A7-78475C42E62A}" srcOrd="0" destOrd="0" presId="urn:microsoft.com/office/officeart/2005/8/layout/default"/>
    <dgm:cxn modelId="{E8048BCA-50EE-415F-855D-7E064EFBA11D}" type="presParOf" srcId="{91133AA1-416C-4DBB-8AC5-E757E03CB7EE}" destId="{F84E908B-9556-4729-BC4A-DB503D8955A2}" srcOrd="1" destOrd="0" presId="urn:microsoft.com/office/officeart/2005/8/layout/default"/>
    <dgm:cxn modelId="{7057F44E-102E-46C6-9FB6-051637D9C46D}" type="presParOf" srcId="{91133AA1-416C-4DBB-8AC5-E757E03CB7EE}" destId="{218863EA-EAC1-419B-9E79-D39A0701F09D}" srcOrd="2" destOrd="0" presId="urn:microsoft.com/office/officeart/2005/8/layout/default"/>
    <dgm:cxn modelId="{93DA6EDE-338B-4412-803C-C918FC5205A9}" type="presParOf" srcId="{91133AA1-416C-4DBB-8AC5-E757E03CB7EE}" destId="{6E5E462C-1EF1-4F87-987B-468FE849F713}" srcOrd="3" destOrd="0" presId="urn:microsoft.com/office/officeart/2005/8/layout/default"/>
    <dgm:cxn modelId="{F1FC86AD-EF8C-4F29-A235-938A40159643}" type="presParOf" srcId="{91133AA1-416C-4DBB-8AC5-E757E03CB7EE}" destId="{FC43CC5B-D0BC-439D-8984-7F6310607502}"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D73D4-40B0-4114-A1BF-EFBBE3C57603}">
      <dsp:nvSpPr>
        <dsp:cNvPr id="0" name=""/>
        <dsp:cNvSpPr/>
      </dsp:nvSpPr>
      <dsp:spPr>
        <a:xfrm>
          <a:off x="18851" y="1142"/>
          <a:ext cx="2501725" cy="1501035"/>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mn-MN" sz="1200" kern="1200" dirty="0">
              <a:latin typeface="Calibri" panose="020F0502020204030204" pitchFamily="34" charset="0"/>
              <a:cs typeface="Calibri" panose="020F0502020204030204" pitchFamily="34" charset="0"/>
            </a:rPr>
            <a:t>Монгол улсад жилд УХХХ-тай НИЙТ 180-230 өвчтөнд хосолсон туяа эмчилгээ хийгдэж байна</a:t>
          </a:r>
          <a:endParaRPr lang="en-US" sz="1200" kern="1200" dirty="0">
            <a:latin typeface="Calibri" panose="020F0502020204030204" pitchFamily="34" charset="0"/>
            <a:cs typeface="Calibri" panose="020F0502020204030204" pitchFamily="34" charset="0"/>
          </a:endParaRPr>
        </a:p>
      </dsp:txBody>
      <dsp:txXfrm>
        <a:off x="18851" y="1142"/>
        <a:ext cx="2501725" cy="1501035"/>
      </dsp:txXfrm>
    </dsp:sp>
    <dsp:sp modelId="{D73246FC-C4E0-4F1B-89A6-4CE526B370A4}">
      <dsp:nvSpPr>
        <dsp:cNvPr id="0" name=""/>
        <dsp:cNvSpPr/>
      </dsp:nvSpPr>
      <dsp:spPr>
        <a:xfrm>
          <a:off x="2770749" y="1142"/>
          <a:ext cx="2501725" cy="1501035"/>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mn-MN" sz="1200" kern="1200" dirty="0">
              <a:latin typeface="Calibri" panose="020F0502020204030204" pitchFamily="34" charset="0"/>
              <a:cs typeface="Calibri" panose="020F0502020204030204" pitchFamily="34" charset="0"/>
            </a:rPr>
            <a:t>УХХХ-ын мэс засал хийх боломжгүй хожуу үе шатанд туяа эмчилгээний зайнаас, умайн хөндийн дотор гэсэн 2 хэлбэрээр хавсарч эмчилдэг</a:t>
          </a:r>
          <a:endParaRPr lang="en-US" sz="1200" kern="1200" dirty="0">
            <a:latin typeface="Calibri" panose="020F0502020204030204" pitchFamily="34" charset="0"/>
            <a:cs typeface="Calibri" panose="020F0502020204030204" pitchFamily="34" charset="0"/>
          </a:endParaRPr>
        </a:p>
      </dsp:txBody>
      <dsp:txXfrm>
        <a:off x="2770749" y="1142"/>
        <a:ext cx="2501725" cy="1501035"/>
      </dsp:txXfrm>
    </dsp:sp>
    <dsp:sp modelId="{54536409-6082-4C34-B08A-19DFA7B7F04F}">
      <dsp:nvSpPr>
        <dsp:cNvPr id="0" name=""/>
        <dsp:cNvSpPr/>
      </dsp:nvSpPr>
      <dsp:spPr>
        <a:xfrm>
          <a:off x="5522647" y="1142"/>
          <a:ext cx="2501725" cy="150103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mn-MN" sz="1200" kern="1200" dirty="0">
              <a:latin typeface="Calibri" panose="020F0502020204030204" pitchFamily="34" charset="0"/>
              <a:cs typeface="Calibri" panose="020F0502020204030204" pitchFamily="34" charset="0"/>
            </a:rPr>
            <a:t>ХСҮТ-д </a:t>
          </a:r>
          <a:r>
            <a:rPr lang="en-US" sz="1200" kern="1200" dirty="0">
              <a:latin typeface="Calibri" panose="020F0502020204030204" pitchFamily="34" charset="0"/>
              <a:cs typeface="Calibri" panose="020F0502020204030204" pitchFamily="34" charset="0"/>
            </a:rPr>
            <a:t>2008 </a:t>
          </a:r>
          <a:r>
            <a:rPr lang="en-US" sz="1200" kern="1200" dirty="0" err="1">
              <a:latin typeface="Calibri" panose="020F0502020204030204" pitchFamily="34" charset="0"/>
              <a:cs typeface="Calibri" panose="020F0502020204030204" pitchFamily="34" charset="0"/>
            </a:rPr>
            <a:t>онд</a:t>
          </a:r>
          <a:r>
            <a:rPr lang="en-US" sz="1200" kern="1200" dirty="0">
              <a:latin typeface="Calibri" panose="020F0502020204030204" pitchFamily="34" charset="0"/>
              <a:cs typeface="Calibri" panose="020F0502020204030204" pitchFamily="34" charset="0"/>
            </a:rPr>
            <a:t> </a:t>
          </a:r>
          <a:r>
            <a:rPr lang="en-US" sz="1200" kern="1200" dirty="0" err="1">
              <a:latin typeface="Calibri" panose="020F0502020204030204" pitchFamily="34" charset="0"/>
              <a:cs typeface="Calibri" panose="020F0502020204030204" pitchFamily="34" charset="0"/>
            </a:rPr>
            <a:t>зайн</a:t>
          </a:r>
          <a:r>
            <a:rPr lang="en-US" sz="1200" kern="1200" dirty="0">
              <a:latin typeface="Calibri" panose="020F0502020204030204" pitchFamily="34" charset="0"/>
              <a:cs typeface="Calibri" panose="020F0502020204030204" pitchFamily="34" charset="0"/>
            </a:rPr>
            <a:t> </a:t>
          </a:r>
          <a:r>
            <a:rPr lang="en-US" sz="1200" kern="1200" dirty="0" err="1">
              <a:latin typeface="Calibri" panose="020F0502020204030204" pitchFamily="34" charset="0"/>
              <a:cs typeface="Calibri" panose="020F0502020204030204" pitchFamily="34" charset="0"/>
            </a:rPr>
            <a:t>туяа</a:t>
          </a:r>
          <a:r>
            <a:rPr lang="en-US" sz="1200" kern="1200" dirty="0">
              <a:latin typeface="Calibri" panose="020F0502020204030204" pitchFamily="34" charset="0"/>
              <a:cs typeface="Calibri" panose="020F0502020204030204" pitchFamily="34" charset="0"/>
            </a:rPr>
            <a:t> </a:t>
          </a:r>
          <a:r>
            <a:rPr lang="en-US" sz="1200" kern="1200" dirty="0" err="1">
              <a:latin typeface="Calibri" panose="020F0502020204030204" pitchFamily="34" charset="0"/>
              <a:cs typeface="Calibri" panose="020F0502020204030204" pitchFamily="34" charset="0"/>
            </a:rPr>
            <a:t>эмчилгээний</a:t>
          </a:r>
          <a:r>
            <a:rPr lang="en-US" sz="1200" kern="1200" dirty="0">
              <a:latin typeface="Calibri" panose="020F0502020204030204" pitchFamily="34" charset="0"/>
              <a:cs typeface="Calibri" panose="020F0502020204030204" pitchFamily="34" charset="0"/>
            </a:rPr>
            <a:t> </a:t>
          </a:r>
          <a:r>
            <a:rPr lang="mn-MN" sz="1200" kern="1200" dirty="0">
              <a:latin typeface="Calibri" panose="020F0502020204030204" pitchFamily="34" charset="0"/>
              <a:cs typeface="Calibri" panose="020F0502020204030204" pitchFamily="34" charset="0"/>
            </a:rPr>
            <a:t>ГУРВАН хэмжээст арга нэвтэрсэн</a:t>
          </a:r>
          <a:endParaRPr lang="en-US" sz="1200" kern="1200" dirty="0">
            <a:latin typeface="Calibri" panose="020F0502020204030204" pitchFamily="34" charset="0"/>
            <a:cs typeface="Calibri" panose="020F0502020204030204" pitchFamily="34" charset="0"/>
          </a:endParaRPr>
        </a:p>
      </dsp:txBody>
      <dsp:txXfrm>
        <a:off x="5522647" y="1142"/>
        <a:ext cx="2501725" cy="1501035"/>
      </dsp:txXfrm>
    </dsp:sp>
    <dsp:sp modelId="{23F8ADD2-77EE-4FFA-9CE3-5FCB1D0386F5}">
      <dsp:nvSpPr>
        <dsp:cNvPr id="0" name=""/>
        <dsp:cNvSpPr/>
      </dsp:nvSpPr>
      <dsp:spPr>
        <a:xfrm>
          <a:off x="18851" y="1752350"/>
          <a:ext cx="2501725" cy="1501035"/>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mn-MN" sz="1200" kern="1200" dirty="0">
              <a:latin typeface="Calibri" panose="020F0502020204030204" pitchFamily="34" charset="0"/>
              <a:cs typeface="Calibri" panose="020F0502020204030204" pitchFamily="34" charset="0"/>
            </a:rPr>
            <a:t>2010 онд эрт үе буюу I-II 42.5%, хожуу үе буюу III-IV үе нь 57.5%,</a:t>
          </a:r>
        </a:p>
        <a:p>
          <a:pPr marL="0" lvl="0" indent="0" algn="ctr" defTabSz="533400">
            <a:lnSpc>
              <a:spcPct val="90000"/>
            </a:lnSpc>
            <a:spcBef>
              <a:spcPct val="0"/>
            </a:spcBef>
            <a:spcAft>
              <a:spcPct val="35000"/>
            </a:spcAft>
            <a:buNone/>
          </a:pPr>
          <a:endParaRPr lang="mn-MN" sz="1200" kern="1200" dirty="0">
            <a:latin typeface="Calibri" panose="020F0502020204030204" pitchFamily="34" charset="0"/>
            <a:cs typeface="Calibri" panose="020F0502020204030204" pitchFamily="34" charset="0"/>
          </a:endParaRPr>
        </a:p>
        <a:p>
          <a:pPr marL="0" lvl="0" indent="0" algn="ctr" defTabSz="533400">
            <a:lnSpc>
              <a:spcPct val="90000"/>
            </a:lnSpc>
            <a:spcBef>
              <a:spcPct val="0"/>
            </a:spcBef>
            <a:spcAft>
              <a:spcPct val="35000"/>
            </a:spcAft>
            <a:buNone/>
          </a:pPr>
          <a:r>
            <a:rPr lang="mn-MN" sz="1200" kern="1200" dirty="0">
              <a:latin typeface="Calibri" panose="020F0502020204030204" pitchFamily="34" charset="0"/>
              <a:cs typeface="Calibri" panose="020F0502020204030204" pitchFamily="34" charset="0"/>
            </a:rPr>
            <a:t>2019 онд 55.3%, 44.7% болж тус тус сайжирсан дүнтэй байна. [3. 4]</a:t>
          </a:r>
          <a:endParaRPr lang="en-US" sz="1200" kern="1200" dirty="0"/>
        </a:p>
      </dsp:txBody>
      <dsp:txXfrm>
        <a:off x="18851" y="1752350"/>
        <a:ext cx="2501725" cy="1501035"/>
      </dsp:txXfrm>
    </dsp:sp>
    <dsp:sp modelId="{22C537AA-8AFF-4414-9186-13941B686491}">
      <dsp:nvSpPr>
        <dsp:cNvPr id="0" name=""/>
        <dsp:cNvSpPr/>
      </dsp:nvSpPr>
      <dsp:spPr>
        <a:xfrm>
          <a:off x="2770749" y="1752350"/>
          <a:ext cx="2501725" cy="1501035"/>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mn-MN" sz="1200" kern="1200" dirty="0">
              <a:latin typeface="Calibri" panose="020F0502020204030204" pitchFamily="34" charset="0"/>
              <a:cs typeface="Calibri" panose="020F0502020204030204" pitchFamily="34" charset="0"/>
            </a:rPr>
            <a:t>2019 онд зайн туяа эмчилгээнд шугаман хурдасгуур аппарат нэвтэрснээр гурван хэмжээст конформаль аргаар хийх болсон</a:t>
          </a:r>
          <a:endParaRPr lang="en-US" sz="1200" kern="1200" dirty="0">
            <a:latin typeface="Calibri" panose="020F0502020204030204" pitchFamily="34" charset="0"/>
            <a:cs typeface="Calibri" panose="020F0502020204030204" pitchFamily="34" charset="0"/>
          </a:endParaRPr>
        </a:p>
      </dsp:txBody>
      <dsp:txXfrm>
        <a:off x="2770749" y="1752350"/>
        <a:ext cx="2501725" cy="1501035"/>
      </dsp:txXfrm>
    </dsp:sp>
    <dsp:sp modelId="{34B0445D-6E69-4B71-A496-0475D72BAA12}">
      <dsp:nvSpPr>
        <dsp:cNvPr id="0" name=""/>
        <dsp:cNvSpPr/>
      </dsp:nvSpPr>
      <dsp:spPr>
        <a:xfrm>
          <a:off x="5522647" y="1752350"/>
          <a:ext cx="2501725" cy="1501035"/>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mn-MN" sz="1200" kern="1200" dirty="0">
              <a:latin typeface="Calibri" panose="020F0502020204030204" pitchFamily="34" charset="0"/>
              <a:cs typeface="Calibri" panose="020F0502020204030204" pitchFamily="34" charset="0"/>
            </a:rPr>
            <a:t>2010 оноос туяа эмчилгээг химийн эмчилгээтэй хавсрах  эмчилгээ нь ХСҮТ-н эмчилгээний стандарт болсон</a:t>
          </a:r>
          <a:endParaRPr lang="en-US" sz="1200" kern="1200" dirty="0">
            <a:latin typeface="Calibri" panose="020F0502020204030204" pitchFamily="34" charset="0"/>
            <a:cs typeface="Calibri" panose="020F0502020204030204" pitchFamily="34" charset="0"/>
          </a:endParaRPr>
        </a:p>
      </dsp:txBody>
      <dsp:txXfrm>
        <a:off x="5522647" y="1752350"/>
        <a:ext cx="2501725" cy="1501035"/>
      </dsp:txXfrm>
    </dsp:sp>
    <dsp:sp modelId="{7C544527-7DF9-42DC-AF9F-D289A2DEB22F}">
      <dsp:nvSpPr>
        <dsp:cNvPr id="0" name=""/>
        <dsp:cNvSpPr/>
      </dsp:nvSpPr>
      <dsp:spPr>
        <a:xfrm>
          <a:off x="1394800" y="3503558"/>
          <a:ext cx="2501725" cy="1501035"/>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mn-MN" sz="1200" kern="1200" dirty="0">
              <a:latin typeface="Calibri" panose="020F0502020204030204" pitchFamily="34" charset="0"/>
              <a:cs typeface="Calibri" panose="020F0502020204030204" pitchFamily="34" charset="0"/>
            </a:rPr>
            <a:t>ХСҮТ-д 2010 оноос хойш дотуур туяа эмчилгээг Манчейстер технолог буюу рентген ортогональ зурагт үндэслэсэн хоёр хэмжээст аргаар хийж, эхэлсэн (Уламжлалт арга)</a:t>
          </a:r>
          <a:endParaRPr lang="en-US" sz="1200" kern="1200" dirty="0">
            <a:latin typeface="Calibri" panose="020F0502020204030204" pitchFamily="34" charset="0"/>
            <a:cs typeface="Calibri" panose="020F0502020204030204" pitchFamily="34" charset="0"/>
          </a:endParaRPr>
        </a:p>
      </dsp:txBody>
      <dsp:txXfrm>
        <a:off x="1394800" y="3503558"/>
        <a:ext cx="2501725" cy="1501035"/>
      </dsp:txXfrm>
    </dsp:sp>
    <dsp:sp modelId="{AA199E15-9628-4373-AB46-CD4D0C884DE7}">
      <dsp:nvSpPr>
        <dsp:cNvPr id="0" name=""/>
        <dsp:cNvSpPr/>
      </dsp:nvSpPr>
      <dsp:spPr>
        <a:xfrm>
          <a:off x="4146698" y="3503558"/>
          <a:ext cx="2501725" cy="1501035"/>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mn-MN" sz="1200" kern="1200" dirty="0">
              <a:latin typeface="Calibri" panose="020F0502020204030204" pitchFamily="34" charset="0"/>
              <a:cs typeface="Calibri" panose="020F0502020204030204" pitchFamily="34" charset="0"/>
            </a:rPr>
            <a:t>2019 оноос дотуур туяа эмчилгээний КТ-ИЙн ГУРВАН хэмжээст дүрсЛэЛд суурилсан арга нэвтрэн, эмчилгээний цацрагийн тунг хавдрын эзлэхүүнд нь тооцоолж, эмчилдэг болсноор технологийн дэвшил хийгдсэн</a:t>
          </a:r>
          <a:endParaRPr lang="en-US" sz="1200" kern="1200" dirty="0">
            <a:latin typeface="Calibri" panose="020F0502020204030204" pitchFamily="34" charset="0"/>
            <a:cs typeface="Calibri" panose="020F0502020204030204" pitchFamily="34" charset="0"/>
          </a:endParaRPr>
        </a:p>
      </dsp:txBody>
      <dsp:txXfrm>
        <a:off x="4146698" y="3503558"/>
        <a:ext cx="2501725" cy="15010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C2CE9-4029-43AF-9547-2904EA929978}">
      <dsp:nvSpPr>
        <dsp:cNvPr id="0" name=""/>
        <dsp:cNvSpPr/>
      </dsp:nvSpPr>
      <dsp:spPr>
        <a:xfrm>
          <a:off x="0" y="2007248"/>
          <a:ext cx="7783838" cy="43913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err="1">
              <a:solidFill>
                <a:schemeClr val="bg1"/>
              </a:solidFill>
              <a:latin typeface="Calibri" panose="020F0502020204030204" pitchFamily="34" charset="0"/>
              <a:cs typeface="Calibri" panose="020F0502020204030204" pitchFamily="34" charset="0"/>
            </a:rPr>
            <a:t>ШИНЭ</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ТЕХНОЛОГИЙН</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ХЭРЭГЦЭЭГ</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ҮНЭЛНЭ</a:t>
          </a:r>
          <a:endParaRPr lang="en-US" sz="1500" kern="1200" dirty="0">
            <a:solidFill>
              <a:schemeClr val="bg1"/>
            </a:solidFill>
          </a:endParaRPr>
        </a:p>
      </dsp:txBody>
      <dsp:txXfrm>
        <a:off x="0" y="2007248"/>
        <a:ext cx="7783838" cy="439136"/>
      </dsp:txXfrm>
    </dsp:sp>
    <dsp:sp modelId="{44B5EDA7-468B-437D-A816-42AB63ADB176}">
      <dsp:nvSpPr>
        <dsp:cNvPr id="0" name=""/>
        <dsp:cNvSpPr/>
      </dsp:nvSpPr>
      <dsp:spPr>
        <a:xfrm rot="10800000">
          <a:off x="0" y="1338442"/>
          <a:ext cx="7783838" cy="675392"/>
        </a:xfrm>
        <a:prstGeom prst="upArrowCallou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err="1">
              <a:solidFill>
                <a:schemeClr val="bg1"/>
              </a:solidFill>
              <a:latin typeface="Calibri" panose="020F0502020204030204" pitchFamily="34" charset="0"/>
              <a:cs typeface="Calibri" panose="020F0502020204030204" pitchFamily="34" charset="0"/>
            </a:rPr>
            <a:t>Эдийн</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дотор</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нэмэлтээр</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зүү</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тавьж</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нэмэлт</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тун</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өгөх</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шаардлага</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гарна</a:t>
          </a:r>
          <a:endParaRPr lang="en-US" sz="1500" kern="1200" dirty="0">
            <a:solidFill>
              <a:schemeClr val="bg1"/>
            </a:solidFill>
            <a:latin typeface="Calibri" panose="020F0502020204030204" pitchFamily="34" charset="0"/>
            <a:cs typeface="Calibri" panose="020F0502020204030204" pitchFamily="34" charset="0"/>
          </a:endParaRPr>
        </a:p>
      </dsp:txBody>
      <dsp:txXfrm rot="10800000">
        <a:off x="0" y="1338442"/>
        <a:ext cx="7783838" cy="438849"/>
      </dsp:txXfrm>
    </dsp:sp>
    <dsp:sp modelId="{77013FDD-83EE-4EC3-B352-B452C23C95E9}">
      <dsp:nvSpPr>
        <dsp:cNvPr id="0" name=""/>
        <dsp:cNvSpPr/>
      </dsp:nvSpPr>
      <dsp:spPr>
        <a:xfrm rot="10800000">
          <a:off x="0" y="669637"/>
          <a:ext cx="7783838" cy="675392"/>
        </a:xfrm>
        <a:prstGeom prst="upArrowCallou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err="1">
              <a:solidFill>
                <a:schemeClr val="bg1"/>
              </a:solidFill>
              <a:latin typeface="Calibri" panose="020F0502020204030204" pitchFamily="34" charset="0"/>
              <a:cs typeface="Calibri" panose="020F0502020204030204" pitchFamily="34" charset="0"/>
            </a:rPr>
            <a:t>Эзлэхүүн</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ӨЭ-ЭЗЭ</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том</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тандемаас</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зах</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хүртэл</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35мм-ээс</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их</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бол</a:t>
          </a:r>
          <a:endParaRPr lang="en-US" sz="1500" kern="1200" dirty="0">
            <a:solidFill>
              <a:schemeClr val="bg1"/>
            </a:solidFill>
            <a:latin typeface="Calibri" panose="020F0502020204030204" pitchFamily="34" charset="0"/>
            <a:cs typeface="Calibri" panose="020F0502020204030204" pitchFamily="34" charset="0"/>
          </a:endParaRPr>
        </a:p>
      </dsp:txBody>
      <dsp:txXfrm rot="10800000">
        <a:off x="0" y="669637"/>
        <a:ext cx="7783838" cy="438849"/>
      </dsp:txXfrm>
    </dsp:sp>
    <dsp:sp modelId="{7BA98CEE-9D56-4CAC-AFF4-26A23E045C01}">
      <dsp:nvSpPr>
        <dsp:cNvPr id="0" name=""/>
        <dsp:cNvSpPr/>
      </dsp:nvSpPr>
      <dsp:spPr>
        <a:xfrm rot="10800000">
          <a:off x="0" y="831"/>
          <a:ext cx="7783838" cy="675392"/>
        </a:xfrm>
        <a:prstGeom prst="upArrowCallou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err="1">
              <a:solidFill>
                <a:schemeClr val="bg1"/>
              </a:solidFill>
              <a:latin typeface="Calibri" panose="020F0502020204030204" pitchFamily="34" charset="0"/>
              <a:cs typeface="Calibri" panose="020F0502020204030204" pitchFamily="34" charset="0"/>
            </a:rPr>
            <a:t>Дотуур</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туяа</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эмчилгээг</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КТ-ийн</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дүрслэлд</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суурилсан</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гурван</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хэмжээст</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аргаар</a:t>
          </a:r>
          <a:r>
            <a:rPr lang="en-US" sz="1500" kern="1200" dirty="0">
              <a:solidFill>
                <a:schemeClr val="bg1"/>
              </a:solidFill>
              <a:latin typeface="Calibri" panose="020F0502020204030204" pitchFamily="34" charset="0"/>
              <a:cs typeface="Calibri" panose="020F0502020204030204" pitchFamily="34" charset="0"/>
            </a:rPr>
            <a:t> </a:t>
          </a:r>
          <a:r>
            <a:rPr lang="en-US" sz="1500" kern="1200" dirty="0" err="1">
              <a:solidFill>
                <a:schemeClr val="bg1"/>
              </a:solidFill>
              <a:latin typeface="Calibri" panose="020F0502020204030204" pitchFamily="34" charset="0"/>
              <a:cs typeface="Calibri" panose="020F0502020204030204" pitchFamily="34" charset="0"/>
            </a:rPr>
            <a:t>тодорхойлсон</a:t>
          </a:r>
          <a:r>
            <a:rPr lang="en-US" sz="1500" kern="1200" dirty="0">
              <a:solidFill>
                <a:schemeClr val="bg1"/>
              </a:solidFill>
              <a:latin typeface="Calibri" panose="020F0502020204030204" pitchFamily="34" charset="0"/>
              <a:cs typeface="Calibri" panose="020F0502020204030204" pitchFamily="34" charset="0"/>
            </a:rPr>
            <a:t> </a:t>
          </a:r>
        </a:p>
      </dsp:txBody>
      <dsp:txXfrm rot="10800000">
        <a:off x="0" y="831"/>
        <a:ext cx="7783838" cy="438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D73D4-40B0-4114-A1BF-EFBBE3C57603}">
      <dsp:nvSpPr>
        <dsp:cNvPr id="0" name=""/>
        <dsp:cNvSpPr/>
      </dsp:nvSpPr>
      <dsp:spPr>
        <a:xfrm rot="10800000" flipV="1">
          <a:off x="10" y="0"/>
          <a:ext cx="8043214" cy="71273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mn-MN" sz="2100" kern="1200" dirty="0">
              <a:latin typeface="Calibri" panose="020F0502020204030204" pitchFamily="34" charset="0"/>
              <a:cs typeface="Calibri" panose="020F0502020204030204" pitchFamily="34" charset="0"/>
            </a:rPr>
            <a:t>Туяа эмчилгээг УХХХ-ын нийт тохиолдлын 60-70%-д нь хийдэг</a:t>
          </a:r>
          <a:endParaRPr lang="en-US" sz="2100" kern="1200" dirty="0">
            <a:latin typeface="Calibri" panose="020F0502020204030204" pitchFamily="34" charset="0"/>
            <a:cs typeface="Calibri" panose="020F0502020204030204" pitchFamily="34" charset="0"/>
          </a:endParaRPr>
        </a:p>
      </dsp:txBody>
      <dsp:txXfrm rot="-10800000">
        <a:off x="10" y="0"/>
        <a:ext cx="8043214" cy="712731"/>
      </dsp:txXfrm>
    </dsp:sp>
    <dsp:sp modelId="{D73246FC-C4E0-4F1B-89A6-4CE526B370A4}">
      <dsp:nvSpPr>
        <dsp:cNvPr id="0" name=""/>
        <dsp:cNvSpPr/>
      </dsp:nvSpPr>
      <dsp:spPr>
        <a:xfrm>
          <a:off x="771162" y="2162596"/>
          <a:ext cx="6594868" cy="2297503"/>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mn-MN" sz="2100" kern="1200" dirty="0">
              <a:solidFill>
                <a:schemeClr val="bg1"/>
              </a:solidFill>
              <a:latin typeface="Calibri" panose="020F0502020204030204" pitchFamily="34" charset="0"/>
              <a:cs typeface="Calibri" panose="020F0502020204030204" pitchFamily="34" charset="0"/>
            </a:rPr>
            <a:t>УХХХ-ын ХЭСЭГ ГАЗАРТАА ДААМЖИРСАН (</a:t>
          </a:r>
          <a:r>
            <a:rPr lang="en-US" sz="2100" kern="1200" dirty="0">
              <a:solidFill>
                <a:schemeClr val="bg1"/>
              </a:solidFill>
              <a:latin typeface="Calibri" panose="020F0502020204030204" pitchFamily="34" charset="0"/>
              <a:cs typeface="Calibri" panose="020F0502020204030204" pitchFamily="34" charset="0"/>
            </a:rPr>
            <a:t>LOCALLY ADVANCED</a:t>
          </a:r>
          <a:r>
            <a:rPr lang="mn-MN" sz="2100" kern="1200" dirty="0">
              <a:solidFill>
                <a:schemeClr val="bg1"/>
              </a:solidFill>
              <a:latin typeface="Calibri" panose="020F0502020204030204" pitchFamily="34" charset="0"/>
              <a:cs typeface="Calibri" panose="020F0502020204030204" pitchFamily="34" charset="0"/>
            </a:rPr>
            <a:t>)</a:t>
          </a:r>
          <a:br>
            <a:rPr lang="mn-MN" sz="2100" kern="1200" dirty="0">
              <a:solidFill>
                <a:schemeClr val="bg1"/>
              </a:solidFill>
              <a:latin typeface="Calibri" panose="020F0502020204030204" pitchFamily="34" charset="0"/>
              <a:cs typeface="Calibri" panose="020F0502020204030204" pitchFamily="34" charset="0"/>
            </a:rPr>
          </a:br>
          <a:r>
            <a:rPr lang="mn-MN" sz="2100" kern="1200" dirty="0">
              <a:solidFill>
                <a:schemeClr val="bg1"/>
              </a:solidFill>
              <a:latin typeface="Calibri" panose="020F0502020204030204" pitchFamily="34" charset="0"/>
              <a:cs typeface="Calibri" panose="020F0502020204030204" pitchFamily="34" charset="0"/>
            </a:rPr>
            <a:t>үе шатанд үндсэн эмчилгээ нь ТУЯА ЭМЧИЛГЭЭ болдог</a:t>
          </a:r>
          <a:br>
            <a:rPr lang="mn-MN" sz="2100" kern="1200" dirty="0">
              <a:solidFill>
                <a:schemeClr val="bg1"/>
              </a:solidFill>
              <a:latin typeface="Calibri" panose="020F0502020204030204" pitchFamily="34" charset="0"/>
              <a:cs typeface="Calibri" panose="020F0502020204030204" pitchFamily="34" charset="0"/>
            </a:rPr>
          </a:br>
          <a:r>
            <a:rPr lang="mn-MN" sz="2100" kern="1200" dirty="0">
              <a:solidFill>
                <a:schemeClr val="bg1"/>
              </a:solidFill>
              <a:latin typeface="Calibri" panose="020F0502020204030204" pitchFamily="34" charset="0"/>
              <a:cs typeface="Calibri" panose="020F0502020204030204" pitchFamily="34" charset="0"/>
            </a:rPr>
            <a:t>туяа эмчилгээний зайнаас (ЗТЭ) болон умайн хөндийн дотор (ДТЭ) гэсэн 2 хэлбэрийг хослуулан хийх ба химийн эмчилгээг нэмж, зэрэгцүүлэн хавсардаг [16. 17] . </a:t>
          </a:r>
          <a:endParaRPr lang="en-US" sz="2100" kern="1200" dirty="0">
            <a:solidFill>
              <a:schemeClr val="bg1"/>
            </a:solidFill>
            <a:latin typeface="Calibri" panose="020F0502020204030204" pitchFamily="34" charset="0"/>
            <a:cs typeface="Calibri" panose="020F0502020204030204" pitchFamily="34" charset="0"/>
          </a:endParaRPr>
        </a:p>
      </dsp:txBody>
      <dsp:txXfrm>
        <a:off x="771162" y="2162596"/>
        <a:ext cx="6594868" cy="2297503"/>
      </dsp:txXfrm>
    </dsp:sp>
    <dsp:sp modelId="{54536409-6082-4C34-B08A-19DFA7B7F04F}">
      <dsp:nvSpPr>
        <dsp:cNvPr id="0" name=""/>
        <dsp:cNvSpPr/>
      </dsp:nvSpPr>
      <dsp:spPr>
        <a:xfrm rot="10800000" flipV="1">
          <a:off x="0" y="960443"/>
          <a:ext cx="8043214" cy="77180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mn-MN" sz="2100" kern="1200" dirty="0">
              <a:latin typeface="Calibri" panose="020F0502020204030204" pitchFamily="34" charset="0"/>
              <a:cs typeface="Calibri" panose="020F0502020204030204" pitchFamily="34" charset="0"/>
            </a:rPr>
            <a:t>Туяа эмчилгээний тунг ГРЕЙ (ГР) ГЭЖ НЭГЖЭЭР ХЭМЖИНЭ</a:t>
          </a:r>
          <a:endParaRPr lang="en-US" sz="2100" kern="1200" dirty="0">
            <a:latin typeface="Calibri" panose="020F0502020204030204" pitchFamily="34" charset="0"/>
            <a:cs typeface="Calibri" panose="020F0502020204030204" pitchFamily="34" charset="0"/>
          </a:endParaRPr>
        </a:p>
      </dsp:txBody>
      <dsp:txXfrm rot="-10800000">
        <a:off x="0" y="960443"/>
        <a:ext cx="8043214" cy="771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83F55-2208-4F47-85C0-9476B828303D}">
      <dsp:nvSpPr>
        <dsp:cNvPr id="0" name=""/>
        <dsp:cNvSpPr/>
      </dsp:nvSpPr>
      <dsp:spPr>
        <a:xfrm>
          <a:off x="0" y="630335"/>
          <a:ext cx="7002598" cy="953403"/>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Calibri" panose="020F0502020204030204" pitchFamily="34" charset="0"/>
              <a:cs typeface="Calibri" panose="020F0502020204030204" pitchFamily="34" charset="0"/>
            </a:rPr>
            <a:t>Хөнгөвчлөх</a:t>
          </a:r>
          <a:r>
            <a:rPr lang="en-US" sz="2400" kern="1200" dirty="0">
              <a:latin typeface="Calibri" panose="020F0502020204030204" pitchFamily="34" charset="0"/>
              <a:cs typeface="Calibri" panose="020F0502020204030204" pitchFamily="34" charset="0"/>
            </a:rPr>
            <a:t> </a:t>
          </a:r>
          <a:r>
            <a:rPr lang="en-US" sz="2400" kern="1200" dirty="0" err="1">
              <a:latin typeface="Calibri" panose="020F0502020204030204" pitchFamily="34" charset="0"/>
              <a:cs typeface="Calibri" panose="020F0502020204030204" pitchFamily="34" charset="0"/>
            </a:rPr>
            <a:t>зорилгоор</a:t>
          </a:r>
          <a:endParaRPr lang="en-US" sz="2400" kern="1200" dirty="0">
            <a:latin typeface="Calibri" panose="020F0502020204030204" pitchFamily="34" charset="0"/>
            <a:cs typeface="Calibri" panose="020F0502020204030204" pitchFamily="34" charset="0"/>
          </a:endParaRPr>
        </a:p>
      </dsp:txBody>
      <dsp:txXfrm>
        <a:off x="46541" y="676876"/>
        <a:ext cx="6909516" cy="860321"/>
      </dsp:txXfrm>
    </dsp:sp>
    <dsp:sp modelId="{3C7D043B-B7DE-4DBC-B50F-887AA3BDDCE9}">
      <dsp:nvSpPr>
        <dsp:cNvPr id="0" name=""/>
        <dsp:cNvSpPr/>
      </dsp:nvSpPr>
      <dsp:spPr>
        <a:xfrm>
          <a:off x="0" y="1670296"/>
          <a:ext cx="7002598" cy="953403"/>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mn-MN" sz="2400" kern="1200" dirty="0">
              <a:latin typeface="Calibri" panose="020F0502020204030204" pitchFamily="34" charset="0"/>
              <a:cs typeface="Calibri" panose="020F0502020204030204" pitchFamily="34" charset="0"/>
            </a:rPr>
            <a:t>Мэс засал хийх боломжгүй эрт үе шатанд радикаль зорилгоор дагнасан байдлаар [6, 8, 13].</a:t>
          </a:r>
          <a:endParaRPr lang="en-US" sz="2400" kern="1200" dirty="0">
            <a:solidFill>
              <a:schemeClr val="bg1"/>
            </a:solidFill>
            <a:latin typeface="Calibri" panose="020F0502020204030204" pitchFamily="34" charset="0"/>
            <a:cs typeface="Calibri" panose="020F0502020204030204" pitchFamily="34" charset="0"/>
          </a:endParaRPr>
        </a:p>
      </dsp:txBody>
      <dsp:txXfrm>
        <a:off x="46541" y="1716837"/>
        <a:ext cx="6909516" cy="860321"/>
      </dsp:txXfrm>
    </dsp:sp>
    <dsp:sp modelId="{DF02BE74-3B46-4272-B0E3-B1E43D24B045}">
      <dsp:nvSpPr>
        <dsp:cNvPr id="0" name=""/>
        <dsp:cNvSpPr/>
      </dsp:nvSpPr>
      <dsp:spPr>
        <a:xfrm>
          <a:off x="0" y="2692819"/>
          <a:ext cx="7002598" cy="953403"/>
        </a:xfrm>
        <a:prstGeom prst="round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mn-MN" sz="2400" kern="1200" dirty="0">
              <a:latin typeface="Calibri" panose="020F0502020204030204" pitchFamily="34" charset="0"/>
              <a:cs typeface="Calibri" panose="020F0502020204030204" pitchFamily="34" charset="0"/>
            </a:rPr>
            <a:t>Радикаль мэс заслын дараа дэмжих буюу адьювант зорилгоор</a:t>
          </a:r>
          <a:endParaRPr lang="en-US" sz="2400" kern="1200" dirty="0">
            <a:latin typeface="Calibri" panose="020F0502020204030204" pitchFamily="34" charset="0"/>
            <a:cs typeface="Calibri" panose="020F0502020204030204" pitchFamily="34" charset="0"/>
          </a:endParaRPr>
        </a:p>
      </dsp:txBody>
      <dsp:txXfrm>
        <a:off x="46541" y="2739360"/>
        <a:ext cx="6909516" cy="860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36856-18A5-44FB-A76D-21003778FEAA}">
      <dsp:nvSpPr>
        <dsp:cNvPr id="0" name=""/>
        <dsp:cNvSpPr/>
      </dsp:nvSpPr>
      <dsp:spPr>
        <a:xfrm rot="5400000">
          <a:off x="2505648" y="-880127"/>
          <a:ext cx="762166" cy="2716924"/>
        </a:xfrm>
        <a:prstGeom prst="round2Same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a:latin typeface="Times New Roman" panose="02020603050405020304" pitchFamily="18" charset="0"/>
              <a:cs typeface="Times New Roman" panose="02020603050405020304" pitchFamily="18" charset="0"/>
            </a:rPr>
            <a:t>Умайн хүзүүнээс хальж параметр, умайн их бие, үтрээ рүү нэвчсэн </a:t>
          </a:r>
          <a:endParaRPr lang="en-US" sz="1000" kern="1200" dirty="0">
            <a:latin typeface="Calibri" panose="020F0502020204030204" pitchFamily="34" charset="0"/>
            <a:cs typeface="Calibri" panose="020F0502020204030204" pitchFamily="34" charset="0"/>
          </a:endParaRPr>
        </a:p>
      </dsp:txBody>
      <dsp:txXfrm rot="-5400000">
        <a:off x="1528269" y="134458"/>
        <a:ext cx="2679718" cy="687754"/>
      </dsp:txXfrm>
    </dsp:sp>
    <dsp:sp modelId="{BB20F363-14B0-42A0-8667-963C2E481338}">
      <dsp:nvSpPr>
        <dsp:cNvPr id="0" name=""/>
        <dsp:cNvSpPr/>
      </dsp:nvSpPr>
      <dsp:spPr>
        <a:xfrm>
          <a:off x="0" y="1980"/>
          <a:ext cx="1528269" cy="952708"/>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Times New Roman" panose="02020603050405020304" pitchFamily="18" charset="0"/>
              <a:cs typeface="Times New Roman" panose="02020603050405020304" pitchFamily="18" charset="0"/>
            </a:rPr>
            <a:t>IIB</a:t>
          </a:r>
          <a:endParaRPr lang="en-US" sz="3400" kern="1200" dirty="0">
            <a:latin typeface="Calibri" panose="020F0502020204030204" pitchFamily="34" charset="0"/>
            <a:cs typeface="Calibri" panose="020F0502020204030204" pitchFamily="34" charset="0"/>
          </a:endParaRPr>
        </a:p>
      </dsp:txBody>
      <dsp:txXfrm>
        <a:off x="46507" y="48487"/>
        <a:ext cx="1435255" cy="859694"/>
      </dsp:txXfrm>
    </dsp:sp>
    <dsp:sp modelId="{581DC5C7-B142-4268-B5D4-35A86341AC59}">
      <dsp:nvSpPr>
        <dsp:cNvPr id="0" name=""/>
        <dsp:cNvSpPr/>
      </dsp:nvSpPr>
      <dsp:spPr>
        <a:xfrm rot="5400000">
          <a:off x="2505648" y="120216"/>
          <a:ext cx="762166" cy="2716924"/>
        </a:xfrm>
        <a:prstGeom prst="round2Same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err="1">
              <a:latin typeface="Times New Roman" panose="02020603050405020304" pitchFamily="18" charset="0"/>
              <a:cs typeface="Times New Roman" panose="02020603050405020304" pitchFamily="18" charset="0"/>
            </a:rPr>
            <a:t>Үтрээний</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доод</a:t>
          </a:r>
          <a:r>
            <a:rPr lang="en-US" sz="1000" kern="1200" dirty="0">
              <a:latin typeface="Times New Roman" panose="02020603050405020304" pitchFamily="18" charset="0"/>
              <a:cs typeface="Times New Roman" panose="02020603050405020304" pitchFamily="18" charset="0"/>
            </a:rPr>
            <a:t> 1/3 </a:t>
          </a:r>
          <a:r>
            <a:rPr lang="en-US" sz="1000" kern="1200" dirty="0" err="1">
              <a:latin typeface="Times New Roman" panose="02020603050405020304" pitchFamily="18" charset="0"/>
              <a:cs typeface="Times New Roman" panose="02020603050405020304" pitchFamily="18" charset="0"/>
            </a:rPr>
            <a:t>рүү</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нэвчсэн</a:t>
          </a:r>
          <a:endParaRPr lang="en-US" sz="1000" kern="1200" dirty="0">
            <a:latin typeface="Calibri" panose="020F0502020204030204" pitchFamily="34" charset="0"/>
            <a:cs typeface="Calibri" panose="020F0502020204030204" pitchFamily="34" charset="0"/>
          </a:endParaRPr>
        </a:p>
        <a:p>
          <a:pPr marL="57150" lvl="1" indent="-57150" algn="l" defTabSz="444500">
            <a:lnSpc>
              <a:spcPct val="90000"/>
            </a:lnSpc>
            <a:spcBef>
              <a:spcPct val="0"/>
            </a:spcBef>
            <a:spcAft>
              <a:spcPct val="15000"/>
            </a:spcAft>
            <a:buChar char="•"/>
          </a:pPr>
          <a:r>
            <a:rPr lang="en-US" sz="1000" kern="1200" dirty="0" err="1">
              <a:latin typeface="Times New Roman" panose="02020603050405020304" pitchFamily="18" charset="0"/>
              <a:cs typeface="Times New Roman" panose="02020603050405020304" pitchFamily="18" charset="0"/>
            </a:rPr>
            <a:t>Пaраметрийн</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нэвчдэс</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нь</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аарцгийн</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хананд</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тулсан</a:t>
          </a:r>
          <a:endParaRPr lang="en-US" sz="1000" kern="1200" dirty="0">
            <a:latin typeface="Calibri" panose="020F0502020204030204" pitchFamily="34" charset="0"/>
            <a:cs typeface="Calibri" panose="020F0502020204030204" pitchFamily="34" charset="0"/>
          </a:endParaRPr>
        </a:p>
        <a:p>
          <a:pPr marL="57150" lvl="1" indent="-57150" algn="l" defTabSz="444500">
            <a:lnSpc>
              <a:spcPct val="90000"/>
            </a:lnSpc>
            <a:spcBef>
              <a:spcPct val="0"/>
            </a:spcBef>
            <a:spcAft>
              <a:spcPct val="15000"/>
            </a:spcAft>
            <a:buChar char="•"/>
          </a:pPr>
          <a:r>
            <a:rPr lang="en-US" sz="1000" kern="1200" dirty="0" err="1">
              <a:latin typeface="Times New Roman" panose="02020603050405020304" pitchFamily="18" charset="0"/>
              <a:cs typeface="Times New Roman" panose="02020603050405020304" pitchFamily="18" charset="0"/>
            </a:rPr>
            <a:t>Гидронефроз</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үүссэн</a:t>
          </a:r>
          <a:endParaRPr lang="en-US" sz="1000" kern="1200" dirty="0">
            <a:latin typeface="Calibri" panose="020F0502020204030204" pitchFamily="34" charset="0"/>
            <a:cs typeface="Calibri" panose="020F0502020204030204" pitchFamily="34" charset="0"/>
          </a:endParaRPr>
        </a:p>
      </dsp:txBody>
      <dsp:txXfrm rot="-5400000">
        <a:off x="1528269" y="1134801"/>
        <a:ext cx="2679718" cy="687754"/>
      </dsp:txXfrm>
    </dsp:sp>
    <dsp:sp modelId="{6540CC20-0089-4230-9A56-B4EAEC0CB8DF}">
      <dsp:nvSpPr>
        <dsp:cNvPr id="0" name=""/>
        <dsp:cNvSpPr/>
      </dsp:nvSpPr>
      <dsp:spPr>
        <a:xfrm>
          <a:off x="0" y="1002324"/>
          <a:ext cx="1528269" cy="952708"/>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Times New Roman" panose="02020603050405020304" pitchFamily="18" charset="0"/>
              <a:cs typeface="Times New Roman" panose="02020603050405020304" pitchFamily="18" charset="0"/>
            </a:rPr>
            <a:t>IIIA-B</a:t>
          </a:r>
          <a:endParaRPr lang="en-US" sz="3400" kern="1200" dirty="0">
            <a:latin typeface="Calibri" panose="020F0502020204030204" pitchFamily="34" charset="0"/>
            <a:cs typeface="Calibri" panose="020F0502020204030204" pitchFamily="34" charset="0"/>
          </a:endParaRPr>
        </a:p>
      </dsp:txBody>
      <dsp:txXfrm>
        <a:off x="46507" y="1048831"/>
        <a:ext cx="1435255" cy="859694"/>
      </dsp:txXfrm>
    </dsp:sp>
    <dsp:sp modelId="{B813D552-5D66-4CAC-A9D1-E18821F511DD}">
      <dsp:nvSpPr>
        <dsp:cNvPr id="0" name=""/>
        <dsp:cNvSpPr/>
      </dsp:nvSpPr>
      <dsp:spPr>
        <a:xfrm rot="5400000">
          <a:off x="2505648" y="1120559"/>
          <a:ext cx="762166" cy="2716924"/>
        </a:xfrm>
        <a:prstGeom prst="round2Same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err="1">
              <a:latin typeface="Times New Roman" panose="02020603050405020304" pitchFamily="18" charset="0"/>
              <a:cs typeface="Times New Roman" panose="02020603050405020304" pitchFamily="18" charset="0"/>
            </a:rPr>
            <a:t>Аарцгийн</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булчирхайд</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үсэрхийлсэн</a:t>
          </a:r>
          <a:endParaRPr lang="en-US" sz="1000" kern="1200" dirty="0">
            <a:latin typeface="Calibri" panose="020F0502020204030204" pitchFamily="34" charset="0"/>
            <a:cs typeface="Calibri" panose="020F0502020204030204" pitchFamily="34" charset="0"/>
          </a:endParaRPr>
        </a:p>
      </dsp:txBody>
      <dsp:txXfrm rot="-5400000">
        <a:off x="1528269" y="2135144"/>
        <a:ext cx="2679718" cy="687754"/>
      </dsp:txXfrm>
    </dsp:sp>
    <dsp:sp modelId="{93B61E5C-BD7B-4E6E-89B1-EE8B98062C9D}">
      <dsp:nvSpPr>
        <dsp:cNvPr id="0" name=""/>
        <dsp:cNvSpPr/>
      </dsp:nvSpPr>
      <dsp:spPr>
        <a:xfrm>
          <a:off x="0" y="2002667"/>
          <a:ext cx="1528269" cy="952708"/>
        </a:xfrm>
        <a:prstGeom prst="round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err="1">
              <a:latin typeface="Times New Roman" panose="02020603050405020304" pitchFamily="18" charset="0"/>
              <a:cs typeface="Times New Roman" panose="02020603050405020304" pitchFamily="18" charset="0"/>
            </a:rPr>
            <a:t>IIIC1</a:t>
          </a:r>
          <a:endParaRPr lang="en-US" sz="3400" kern="1200" dirty="0">
            <a:latin typeface="Calibri" panose="020F0502020204030204" pitchFamily="34" charset="0"/>
            <a:cs typeface="Calibri" panose="020F0502020204030204" pitchFamily="34" charset="0"/>
          </a:endParaRPr>
        </a:p>
      </dsp:txBody>
      <dsp:txXfrm>
        <a:off x="46507" y="2049174"/>
        <a:ext cx="1435255" cy="859694"/>
      </dsp:txXfrm>
    </dsp:sp>
    <dsp:sp modelId="{942C941B-4DE1-45F9-B081-21746B61D844}">
      <dsp:nvSpPr>
        <dsp:cNvPr id="0" name=""/>
        <dsp:cNvSpPr/>
      </dsp:nvSpPr>
      <dsp:spPr>
        <a:xfrm rot="5400000">
          <a:off x="2505648" y="2120903"/>
          <a:ext cx="762166" cy="2716924"/>
        </a:xfrm>
        <a:prstGeom prst="round2Same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kern="1200" dirty="0" err="1">
              <a:latin typeface="Times New Roman" panose="02020603050405020304" pitchFamily="18" charset="0"/>
              <a:cs typeface="Times New Roman" panose="02020603050405020304" pitchFamily="18" charset="0"/>
            </a:rPr>
            <a:t>Давсаг</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шулуун</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гэдэсний</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хана</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руу</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нэвчсэн</a:t>
          </a:r>
          <a:endParaRPr lang="en-US" sz="1000" kern="1200" dirty="0"/>
        </a:p>
        <a:p>
          <a:pPr marL="57150" lvl="1" indent="-57150" algn="l" defTabSz="444500">
            <a:lnSpc>
              <a:spcPct val="90000"/>
            </a:lnSpc>
            <a:spcBef>
              <a:spcPct val="0"/>
            </a:spcBef>
            <a:spcAft>
              <a:spcPct val="15000"/>
            </a:spcAft>
            <a:buChar char="•"/>
          </a:pPr>
          <a:r>
            <a:rPr lang="en-US" sz="1000" kern="1200">
              <a:latin typeface="Times New Roman" panose="02020603050405020304" pitchFamily="18" charset="0"/>
              <a:cs typeface="Times New Roman" panose="02020603050405020304" pitchFamily="18" charset="0"/>
            </a:rPr>
            <a:t>Аарцгийн </a:t>
          </a:r>
          <a:r>
            <a:rPr lang="en-US" sz="1000" kern="1200" dirty="0" err="1">
              <a:latin typeface="Times New Roman" panose="02020603050405020304" pitchFamily="18" charset="0"/>
              <a:cs typeface="Times New Roman" panose="02020603050405020304" pitchFamily="18" charset="0"/>
            </a:rPr>
            <a:t>хөндийн</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ба</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пара-аортын</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булчирхайд</a:t>
          </a:r>
          <a:r>
            <a:rPr lang="en-US" sz="1000" kern="1200" dirty="0">
              <a:latin typeface="Times New Roman" panose="02020603050405020304" pitchFamily="18" charset="0"/>
              <a:cs typeface="Times New Roman" panose="02020603050405020304" pitchFamily="18" charset="0"/>
            </a:rPr>
            <a:t> </a:t>
          </a:r>
          <a:r>
            <a:rPr lang="en-US" sz="1000" kern="1200" dirty="0" err="1">
              <a:latin typeface="Times New Roman" panose="02020603050405020304" pitchFamily="18" charset="0"/>
              <a:cs typeface="Times New Roman" panose="02020603050405020304" pitchFamily="18" charset="0"/>
            </a:rPr>
            <a:t>үсэрхийлсэн</a:t>
          </a:r>
          <a:endParaRPr lang="en-US" sz="1000" kern="1200" dirty="0"/>
        </a:p>
      </dsp:txBody>
      <dsp:txXfrm rot="-5400000">
        <a:off x="1528269" y="3135488"/>
        <a:ext cx="2679718" cy="687754"/>
      </dsp:txXfrm>
    </dsp:sp>
    <dsp:sp modelId="{863422FD-76A0-4273-9083-C4CB15D6B99B}">
      <dsp:nvSpPr>
        <dsp:cNvPr id="0" name=""/>
        <dsp:cNvSpPr/>
      </dsp:nvSpPr>
      <dsp:spPr>
        <a:xfrm>
          <a:off x="0" y="3003011"/>
          <a:ext cx="1528269" cy="952708"/>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Times New Roman" panose="02020603050405020304" pitchFamily="18" charset="0"/>
              <a:cs typeface="Times New Roman" panose="02020603050405020304" pitchFamily="18" charset="0"/>
            </a:rPr>
            <a:t>IVA</a:t>
          </a:r>
          <a:endParaRPr lang="en-US" sz="3400" kern="1200" dirty="0"/>
        </a:p>
      </dsp:txBody>
      <dsp:txXfrm>
        <a:off x="46507" y="3049518"/>
        <a:ext cx="1435255" cy="8596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B31B3-B56A-4B91-AB27-753DBF7B8B62}">
      <dsp:nvSpPr>
        <dsp:cNvPr id="0" name=""/>
        <dsp:cNvSpPr/>
      </dsp:nvSpPr>
      <dsp:spPr>
        <a:xfrm>
          <a:off x="978384" y="506"/>
          <a:ext cx="2080178" cy="2080178"/>
        </a:xfrm>
        <a:prstGeom prst="ellipse">
          <a:avLst/>
        </a:prstGeom>
        <a:gradFill rotWithShape="0">
          <a:gsLst>
            <a:gs pos="0">
              <a:schemeClr val="accent2">
                <a:alpha val="50000"/>
                <a:hueOff val="0"/>
                <a:satOff val="0"/>
                <a:lumOff val="0"/>
                <a:alphaOff val="0"/>
                <a:tint val="96000"/>
                <a:lumMod val="104000"/>
              </a:schemeClr>
            </a:gs>
            <a:gs pos="100000">
              <a:schemeClr val="accent2">
                <a:alpha val="50000"/>
                <a:hueOff val="0"/>
                <a:satOff val="0"/>
                <a:lumOff val="0"/>
                <a:alphaOff val="0"/>
                <a:shade val="98000"/>
                <a:lumMod val="94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7630447E-36A0-4C8B-90FF-4920218CBC03}">
      <dsp:nvSpPr>
        <dsp:cNvPr id="0" name=""/>
        <dsp:cNvSpPr/>
      </dsp:nvSpPr>
      <dsp:spPr>
        <a:xfrm>
          <a:off x="1076786" y="87874"/>
          <a:ext cx="374432" cy="374432"/>
        </a:xfrm>
        <a:prstGeom prst="ellipse">
          <a:avLst/>
        </a:prstGeom>
        <a:gradFill rotWithShape="0">
          <a:gsLst>
            <a:gs pos="0">
              <a:schemeClr val="accent3">
                <a:alpha val="50000"/>
                <a:hueOff val="0"/>
                <a:satOff val="0"/>
                <a:lumOff val="0"/>
                <a:alphaOff val="0"/>
                <a:tint val="96000"/>
                <a:lumMod val="104000"/>
              </a:schemeClr>
            </a:gs>
            <a:gs pos="100000">
              <a:schemeClr val="accent3">
                <a:alpha val="50000"/>
                <a:hueOff val="0"/>
                <a:satOff val="0"/>
                <a:lumOff val="0"/>
                <a:alphaOff val="0"/>
                <a:shade val="98000"/>
                <a:lumMod val="94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197FCFB9-7D00-4167-B5F4-D7C637F2A51C}">
      <dsp:nvSpPr>
        <dsp:cNvPr id="0" name=""/>
        <dsp:cNvSpPr/>
      </dsp:nvSpPr>
      <dsp:spPr>
        <a:xfrm>
          <a:off x="1122244" y="93149"/>
          <a:ext cx="2002806" cy="3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75% </a:t>
          </a:r>
          <a:endParaRPr lang="en-US" sz="1900" kern="1200" dirty="0">
            <a:latin typeface="Calibri" panose="020F0502020204030204" pitchFamily="34" charset="0"/>
            <a:cs typeface="Calibri" panose="020F0502020204030204" pitchFamily="34" charset="0"/>
          </a:endParaRPr>
        </a:p>
      </dsp:txBody>
      <dsp:txXfrm>
        <a:off x="1122244" y="93149"/>
        <a:ext cx="2002806" cy="374432"/>
      </dsp:txXfrm>
    </dsp:sp>
    <dsp:sp modelId="{6C581D46-F284-4035-862D-1B26C8FCC2FE}">
      <dsp:nvSpPr>
        <dsp:cNvPr id="0" name=""/>
        <dsp:cNvSpPr/>
      </dsp:nvSpPr>
      <dsp:spPr>
        <a:xfrm>
          <a:off x="1072694" y="472920"/>
          <a:ext cx="2002806" cy="100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0" bIns="19050" numCol="1" spcCol="1270" anchor="ctr" anchorCtr="0">
          <a:noAutofit/>
        </a:bodyPr>
        <a:lstStyle/>
        <a:p>
          <a:pPr marL="0" lvl="0" indent="0" algn="l" defTabSz="666750">
            <a:lnSpc>
              <a:spcPct val="90000"/>
            </a:lnSpc>
            <a:spcBef>
              <a:spcPct val="0"/>
            </a:spcBef>
            <a:spcAft>
              <a:spcPct val="35000"/>
            </a:spcAft>
            <a:buNone/>
          </a:pPr>
          <a:r>
            <a:rPr lang="en-US" sz="1500" kern="1200" dirty="0" err="1">
              <a:latin typeface="Times New Roman" panose="02020603050405020304" pitchFamily="18" charset="0"/>
              <a:cs typeface="Times New Roman" panose="02020603050405020304" pitchFamily="18" charset="0"/>
            </a:rPr>
            <a:t>Хавтгай</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эсийн</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гаралтай</a:t>
          </a:r>
          <a:endParaRPr lang="en-US" sz="1500" kern="1200" dirty="0">
            <a:latin typeface="Calibri" panose="020F0502020204030204" pitchFamily="34" charset="0"/>
            <a:cs typeface="Calibri" panose="020F0502020204030204" pitchFamily="34" charset="0"/>
          </a:endParaRPr>
        </a:p>
      </dsp:txBody>
      <dsp:txXfrm>
        <a:off x="1072694" y="472920"/>
        <a:ext cx="2002806" cy="1002115"/>
      </dsp:txXfrm>
    </dsp:sp>
    <dsp:sp modelId="{B358C429-B757-4186-8FAC-1F00060719E5}">
      <dsp:nvSpPr>
        <dsp:cNvPr id="0" name=""/>
        <dsp:cNvSpPr/>
      </dsp:nvSpPr>
      <dsp:spPr>
        <a:xfrm>
          <a:off x="978384" y="1877015"/>
          <a:ext cx="2080178" cy="2080178"/>
        </a:xfrm>
        <a:prstGeom prst="ellipse">
          <a:avLst/>
        </a:prstGeom>
        <a:gradFill rotWithShape="0">
          <a:gsLst>
            <a:gs pos="0">
              <a:schemeClr val="accent4">
                <a:alpha val="50000"/>
                <a:hueOff val="0"/>
                <a:satOff val="0"/>
                <a:lumOff val="0"/>
                <a:alphaOff val="0"/>
                <a:tint val="96000"/>
                <a:lumMod val="104000"/>
              </a:schemeClr>
            </a:gs>
            <a:gs pos="100000">
              <a:schemeClr val="accent4">
                <a:alpha val="50000"/>
                <a:hueOff val="0"/>
                <a:satOff val="0"/>
                <a:lumOff val="0"/>
                <a:alphaOff val="0"/>
                <a:shade val="98000"/>
                <a:lumMod val="94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8F4EF7BE-C1E3-4CF8-B117-A5E192A576CF}">
      <dsp:nvSpPr>
        <dsp:cNvPr id="0" name=""/>
        <dsp:cNvSpPr/>
      </dsp:nvSpPr>
      <dsp:spPr>
        <a:xfrm>
          <a:off x="1076786" y="1964382"/>
          <a:ext cx="374432" cy="374432"/>
        </a:xfrm>
        <a:prstGeom prst="ellipse">
          <a:avLst/>
        </a:prstGeom>
        <a:gradFill rotWithShape="0">
          <a:gsLst>
            <a:gs pos="0">
              <a:schemeClr val="accent5">
                <a:alpha val="50000"/>
                <a:hueOff val="0"/>
                <a:satOff val="0"/>
                <a:lumOff val="0"/>
                <a:alphaOff val="0"/>
                <a:tint val="96000"/>
                <a:lumMod val="104000"/>
              </a:schemeClr>
            </a:gs>
            <a:gs pos="100000">
              <a:schemeClr val="accent5">
                <a:alpha val="50000"/>
                <a:hueOff val="0"/>
                <a:satOff val="0"/>
                <a:lumOff val="0"/>
                <a:alphaOff val="0"/>
                <a:shade val="98000"/>
                <a:lumMod val="94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3A5FCEBB-AAED-48EC-9479-EC5A7A19FC3F}">
      <dsp:nvSpPr>
        <dsp:cNvPr id="0" name=""/>
        <dsp:cNvSpPr/>
      </dsp:nvSpPr>
      <dsp:spPr>
        <a:xfrm>
          <a:off x="1110647" y="1958316"/>
          <a:ext cx="2002806" cy="374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130" rIns="0" bIns="2413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25%</a:t>
          </a:r>
          <a:endParaRPr lang="en-US" sz="1900" kern="1200" dirty="0">
            <a:latin typeface="Calibri" panose="020F0502020204030204" pitchFamily="34" charset="0"/>
            <a:cs typeface="Calibri" panose="020F0502020204030204" pitchFamily="34" charset="0"/>
          </a:endParaRPr>
        </a:p>
      </dsp:txBody>
      <dsp:txXfrm>
        <a:off x="1110647" y="1958316"/>
        <a:ext cx="2002806" cy="374432"/>
      </dsp:txXfrm>
    </dsp:sp>
    <dsp:sp modelId="{95EF4184-3B8C-4A9A-92ED-4B6B571B8362}">
      <dsp:nvSpPr>
        <dsp:cNvPr id="0" name=""/>
        <dsp:cNvSpPr/>
      </dsp:nvSpPr>
      <dsp:spPr>
        <a:xfrm>
          <a:off x="1264002" y="2338814"/>
          <a:ext cx="2002806" cy="251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0" bIns="19050" numCol="1" spcCol="1270" anchor="ctr" anchorCtr="0">
          <a:noAutofit/>
        </a:bodyPr>
        <a:lstStyle/>
        <a:p>
          <a:pPr marL="0" lvl="0" indent="0" algn="l" defTabSz="666750">
            <a:lnSpc>
              <a:spcPct val="90000"/>
            </a:lnSpc>
            <a:spcBef>
              <a:spcPct val="0"/>
            </a:spcBef>
            <a:spcAft>
              <a:spcPct val="35000"/>
            </a:spcAft>
            <a:buNone/>
          </a:pPr>
          <a:r>
            <a:rPr lang="en-US" sz="1500" kern="1200" dirty="0" err="1">
              <a:latin typeface="Times New Roman" panose="02020603050405020304" pitchFamily="18" charset="0"/>
              <a:cs typeface="Times New Roman" panose="02020603050405020304" pitchFamily="18" charset="0"/>
            </a:rPr>
            <a:t>Булчирхайлаг</a:t>
          </a:r>
          <a:r>
            <a:rPr lang="en-US" sz="1500" kern="1200" dirty="0">
              <a:latin typeface="Times New Roman" panose="02020603050405020304" pitchFamily="18" charset="0"/>
              <a:cs typeface="Times New Roman" panose="02020603050405020304" pitchFamily="18" charset="0"/>
            </a:rPr>
            <a:t> </a:t>
          </a:r>
          <a:r>
            <a:rPr lang="en-US" sz="1500" kern="1200" dirty="0" err="1">
              <a:latin typeface="Times New Roman" panose="02020603050405020304" pitchFamily="18" charset="0"/>
              <a:cs typeface="Times New Roman" panose="02020603050405020304" pitchFamily="18" charset="0"/>
            </a:rPr>
            <a:t>эсийн</a:t>
          </a:r>
          <a:endParaRPr lang="en-US" sz="1500" kern="1200" dirty="0">
            <a:latin typeface="Calibri" panose="020F0502020204030204" pitchFamily="34" charset="0"/>
            <a:cs typeface="Calibri" panose="020F0502020204030204" pitchFamily="34" charset="0"/>
          </a:endParaRPr>
        </a:p>
      </dsp:txBody>
      <dsp:txXfrm>
        <a:off x="1264002" y="2338814"/>
        <a:ext cx="2002806" cy="251650"/>
      </dsp:txXfrm>
    </dsp:sp>
    <dsp:sp modelId="{4600057D-F77A-4552-BC78-191042A8672A}">
      <dsp:nvSpPr>
        <dsp:cNvPr id="0" name=""/>
        <dsp:cNvSpPr/>
      </dsp:nvSpPr>
      <dsp:spPr>
        <a:xfrm>
          <a:off x="1264002" y="2590465"/>
          <a:ext cx="76072" cy="76072"/>
        </a:xfrm>
        <a:prstGeom prst="ellipse">
          <a:avLst/>
        </a:prstGeom>
        <a:gradFill rotWithShape="0">
          <a:gsLst>
            <a:gs pos="0">
              <a:schemeClr val="accent6">
                <a:alpha val="50000"/>
                <a:hueOff val="0"/>
                <a:satOff val="0"/>
                <a:lumOff val="0"/>
                <a:alphaOff val="0"/>
                <a:tint val="96000"/>
                <a:lumMod val="104000"/>
              </a:schemeClr>
            </a:gs>
            <a:gs pos="100000">
              <a:schemeClr val="accent6">
                <a:alpha val="50000"/>
                <a:hueOff val="0"/>
                <a:satOff val="0"/>
                <a:lumOff val="0"/>
                <a:alphaOff val="0"/>
                <a:shade val="98000"/>
                <a:lumMod val="94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F0621754-9F87-4482-B784-F7F2FA0BF6E2}">
      <dsp:nvSpPr>
        <dsp:cNvPr id="0" name=""/>
        <dsp:cNvSpPr/>
      </dsp:nvSpPr>
      <dsp:spPr>
        <a:xfrm>
          <a:off x="1264002" y="2666537"/>
          <a:ext cx="2002806" cy="251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0" bIns="19050" numCol="1" spcCol="1270" anchor="ctr"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Тохиолдол </a:t>
          </a:r>
          <a:r>
            <a:rPr lang="en-US" sz="1500" kern="1200" dirty="0">
              <a:latin typeface="Times New Roman" panose="02020603050405020304" pitchFamily="18" charset="0"/>
              <a:cs typeface="Times New Roman" panose="02020603050405020304" pitchFamily="18" charset="0"/>
            </a:rPr>
            <a:t>↑,</a:t>
          </a:r>
          <a:endParaRPr lang="en-US" sz="1500" kern="1200" dirty="0">
            <a:latin typeface="Calibri" panose="020F0502020204030204" pitchFamily="34" charset="0"/>
            <a:cs typeface="Calibri" panose="020F0502020204030204" pitchFamily="34" charset="0"/>
          </a:endParaRPr>
        </a:p>
      </dsp:txBody>
      <dsp:txXfrm>
        <a:off x="1264002" y="2666537"/>
        <a:ext cx="2002806" cy="251650"/>
      </dsp:txXfrm>
    </dsp:sp>
    <dsp:sp modelId="{C01DE620-7DA8-4047-807C-225847DD10DD}">
      <dsp:nvSpPr>
        <dsp:cNvPr id="0" name=""/>
        <dsp:cNvSpPr/>
      </dsp:nvSpPr>
      <dsp:spPr>
        <a:xfrm>
          <a:off x="1264002" y="2918188"/>
          <a:ext cx="76072" cy="76072"/>
        </a:xfrm>
        <a:prstGeom prst="ellipse">
          <a:avLst/>
        </a:prstGeom>
        <a:gradFill rotWithShape="0">
          <a:gsLst>
            <a:gs pos="0">
              <a:schemeClr val="accent2">
                <a:alpha val="50000"/>
                <a:hueOff val="0"/>
                <a:satOff val="0"/>
                <a:lumOff val="0"/>
                <a:alphaOff val="0"/>
                <a:tint val="96000"/>
                <a:lumMod val="104000"/>
              </a:schemeClr>
            </a:gs>
            <a:gs pos="100000">
              <a:schemeClr val="accent2">
                <a:alpha val="50000"/>
                <a:hueOff val="0"/>
                <a:satOff val="0"/>
                <a:lumOff val="0"/>
                <a:alphaOff val="0"/>
                <a:shade val="98000"/>
                <a:lumMod val="94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71EBC699-E341-4D83-A096-DDC3E306720B}">
      <dsp:nvSpPr>
        <dsp:cNvPr id="0" name=""/>
        <dsp:cNvSpPr/>
      </dsp:nvSpPr>
      <dsp:spPr>
        <a:xfrm>
          <a:off x="1264002" y="2994260"/>
          <a:ext cx="2002806" cy="238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0" bIns="19050" numCol="1" spcCol="1270" anchor="ctr"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Алсын үсэрхийлэл ↑, </a:t>
          </a:r>
          <a:endParaRPr lang="en-US" sz="1500" kern="1200" dirty="0">
            <a:latin typeface="Times New Roman" panose="02020603050405020304" pitchFamily="18" charset="0"/>
            <a:cs typeface="Times New Roman" panose="02020603050405020304" pitchFamily="18" charset="0"/>
          </a:endParaRPr>
        </a:p>
      </dsp:txBody>
      <dsp:txXfrm>
        <a:off x="1264002" y="2994260"/>
        <a:ext cx="2002806" cy="238405"/>
      </dsp:txXfrm>
    </dsp:sp>
    <dsp:sp modelId="{A2F4958F-EA51-4E52-83AE-9C62A7E540B8}">
      <dsp:nvSpPr>
        <dsp:cNvPr id="0" name=""/>
        <dsp:cNvSpPr/>
      </dsp:nvSpPr>
      <dsp:spPr>
        <a:xfrm>
          <a:off x="1264002" y="3232666"/>
          <a:ext cx="76072" cy="76072"/>
        </a:xfrm>
        <a:prstGeom prst="ellipse">
          <a:avLst/>
        </a:prstGeom>
        <a:gradFill rotWithShape="0">
          <a:gsLst>
            <a:gs pos="0">
              <a:schemeClr val="accent3">
                <a:alpha val="50000"/>
                <a:hueOff val="0"/>
                <a:satOff val="0"/>
                <a:lumOff val="0"/>
                <a:alphaOff val="0"/>
                <a:tint val="96000"/>
                <a:lumMod val="104000"/>
              </a:schemeClr>
            </a:gs>
            <a:gs pos="100000">
              <a:schemeClr val="accent3">
                <a:alpha val="50000"/>
                <a:hueOff val="0"/>
                <a:satOff val="0"/>
                <a:lumOff val="0"/>
                <a:alphaOff val="0"/>
                <a:shade val="98000"/>
                <a:lumMod val="94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BF01626B-05F2-4D2E-A56A-8E3F48FDD869}">
      <dsp:nvSpPr>
        <dsp:cNvPr id="0" name=""/>
        <dsp:cNvSpPr/>
      </dsp:nvSpPr>
      <dsp:spPr>
        <a:xfrm>
          <a:off x="1264002" y="3308739"/>
          <a:ext cx="2002806" cy="238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9050" rIns="0" bIns="19050" numCol="1" spcCol="1270" anchor="ctr" anchorCtr="0">
          <a:noAutofit/>
        </a:bodyPr>
        <a:lstStyle/>
        <a:p>
          <a:pPr marL="0" lvl="0" indent="0" algn="l"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Тавилан ↓ </a:t>
          </a:r>
          <a:endParaRPr lang="en-US" sz="1500" kern="1200" dirty="0">
            <a:latin typeface="Times New Roman" panose="02020603050405020304" pitchFamily="18" charset="0"/>
            <a:cs typeface="Times New Roman" panose="02020603050405020304" pitchFamily="18" charset="0"/>
          </a:endParaRPr>
        </a:p>
      </dsp:txBody>
      <dsp:txXfrm>
        <a:off x="1264002" y="3308739"/>
        <a:ext cx="2002806" cy="2384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D043B-B7DE-4DBC-B50F-887AA3BDDCE9}">
      <dsp:nvSpPr>
        <dsp:cNvPr id="0" name=""/>
        <dsp:cNvSpPr/>
      </dsp:nvSpPr>
      <dsp:spPr>
        <a:xfrm>
          <a:off x="0" y="0"/>
          <a:ext cx="7002598" cy="2077919"/>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mn-MN" sz="2400" kern="1200" dirty="0">
              <a:latin typeface="Calibri" panose="020F0502020204030204" pitchFamily="34" charset="0"/>
              <a:cs typeface="Calibri" panose="020F0502020204030204" pitchFamily="34" charset="0"/>
            </a:rPr>
            <a:t>Хүний биеийн гаднаас тусгай тоног төхөөрөмжийн тусламжтайгаар өндөр энергитэй иончлогдсон цацраг туяаг ашиглан хортой хавдар, түүний эргэн тойрондоо нэвчиж, урган гэмтээсэн хэсгүүдийг эмчилдэг хавдрын эсрэг өвөрмөц эмчилгээ </a:t>
          </a:r>
          <a:endParaRPr lang="en-US" sz="2400" kern="1200" dirty="0">
            <a:solidFill>
              <a:schemeClr val="bg1"/>
            </a:solidFill>
            <a:latin typeface="Calibri" panose="020F0502020204030204" pitchFamily="34" charset="0"/>
            <a:cs typeface="Calibri" panose="020F0502020204030204" pitchFamily="34" charset="0"/>
          </a:endParaRPr>
        </a:p>
      </dsp:txBody>
      <dsp:txXfrm>
        <a:off x="101436" y="101436"/>
        <a:ext cx="6799726" cy="1875047"/>
      </dsp:txXfrm>
    </dsp:sp>
    <dsp:sp modelId="{DF02BE74-3B46-4272-B0E3-B1E43D24B045}">
      <dsp:nvSpPr>
        <dsp:cNvPr id="0" name=""/>
        <dsp:cNvSpPr/>
      </dsp:nvSpPr>
      <dsp:spPr>
        <a:xfrm>
          <a:off x="0" y="2181558"/>
          <a:ext cx="7002598" cy="2077919"/>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latin typeface="Calibri" panose="020F0502020204030204" pitchFamily="34" charset="0"/>
              <a:cs typeface="Calibri" panose="020F0502020204030204" pitchFamily="34" charset="0"/>
            </a:rPr>
            <a:t>КТ-ийн</a:t>
          </a:r>
          <a:r>
            <a:rPr lang="en-US" sz="2400" kern="1200" dirty="0">
              <a:latin typeface="Calibri" panose="020F0502020204030204" pitchFamily="34" charset="0"/>
              <a:cs typeface="Calibri" panose="020F0502020204030204" pitchFamily="34" charset="0"/>
            </a:rPr>
            <a:t> </a:t>
          </a:r>
          <a:r>
            <a:rPr lang="en-US" sz="2400" kern="1200" dirty="0" err="1">
              <a:latin typeface="Calibri" panose="020F0502020204030204" pitchFamily="34" charset="0"/>
              <a:cs typeface="Calibri" panose="020F0502020204030204" pitchFamily="34" charset="0"/>
            </a:rPr>
            <a:t>дүрс</a:t>
          </a:r>
          <a:r>
            <a:rPr lang="en-US" sz="2400" kern="1200" dirty="0">
              <a:latin typeface="Calibri" panose="020F0502020204030204" pitchFamily="34" charset="0"/>
              <a:cs typeface="Calibri" panose="020F0502020204030204" pitchFamily="34" charset="0"/>
            </a:rPr>
            <a:t> </a:t>
          </a:r>
          <a:r>
            <a:rPr lang="en-US" sz="2400" kern="1200" dirty="0" err="1">
              <a:latin typeface="Calibri" panose="020F0502020204030204" pitchFamily="34" charset="0"/>
              <a:cs typeface="Calibri" panose="020F0502020204030204" pitchFamily="34" charset="0"/>
            </a:rPr>
            <a:t>зурган</a:t>
          </a:r>
          <a:r>
            <a:rPr lang="en-US" sz="2400" kern="1200" dirty="0">
              <a:latin typeface="Calibri" panose="020F0502020204030204" pitchFamily="34" charset="0"/>
              <a:cs typeface="Calibri" panose="020F0502020204030204" pitchFamily="34" charset="0"/>
            </a:rPr>
            <a:t> </a:t>
          </a:r>
          <a:r>
            <a:rPr lang="en-US" sz="2400" kern="1200" dirty="0" err="1">
              <a:latin typeface="Calibri" panose="020F0502020204030204" pitchFamily="34" charset="0"/>
              <a:cs typeface="Calibri" panose="020F0502020204030204" pitchFamily="34" charset="0"/>
            </a:rPr>
            <a:t>дээр</a:t>
          </a:r>
          <a:r>
            <a:rPr lang="en-US" sz="2400" kern="1200" dirty="0">
              <a:latin typeface="Calibri" panose="020F0502020204030204" pitchFamily="34" charset="0"/>
              <a:cs typeface="Calibri" panose="020F0502020204030204" pitchFamily="34" charset="0"/>
            </a:rPr>
            <a:t> </a:t>
          </a:r>
          <a:r>
            <a:rPr lang="en-US" sz="2400" kern="1200" dirty="0" err="1">
              <a:latin typeface="Calibri" panose="020F0502020204030204" pitchFamily="34" charset="0"/>
              <a:cs typeface="Calibri" panose="020F0502020204030204" pitchFamily="34" charset="0"/>
            </a:rPr>
            <a:t>хамруулах</a:t>
          </a:r>
          <a:r>
            <a:rPr lang="en-US" sz="2400" kern="1200" dirty="0">
              <a:latin typeface="Calibri" panose="020F0502020204030204" pitchFamily="34" charset="0"/>
              <a:cs typeface="Calibri" panose="020F0502020204030204" pitchFamily="34" charset="0"/>
            </a:rPr>
            <a:t> </a:t>
          </a:r>
          <a:r>
            <a:rPr lang="en-US" sz="2400" kern="1200" dirty="0" err="1">
              <a:latin typeface="Calibri" panose="020F0502020204030204" pitchFamily="34" charset="0"/>
              <a:cs typeface="Calibri" panose="020F0502020204030204" pitchFamily="34" charset="0"/>
            </a:rPr>
            <a:t>болон</a:t>
          </a:r>
          <a:r>
            <a:rPr lang="en-US" sz="2400" kern="1200" dirty="0">
              <a:latin typeface="Calibri" panose="020F0502020204030204" pitchFamily="34" charset="0"/>
              <a:cs typeface="Calibri" panose="020F0502020204030204" pitchFamily="34" charset="0"/>
            </a:rPr>
            <a:t> </a:t>
          </a:r>
          <a:r>
            <a:rPr lang="en-US" sz="2400" kern="1200" dirty="0" err="1">
              <a:latin typeface="Calibri" panose="020F0502020204030204" pitchFamily="34" charset="0"/>
              <a:cs typeface="Calibri" panose="020F0502020204030204" pitchFamily="34" charset="0"/>
            </a:rPr>
            <a:t>хамгаалах</a:t>
          </a:r>
          <a:r>
            <a:rPr lang="en-US" sz="2400" kern="1200" dirty="0">
              <a:latin typeface="Calibri" panose="020F0502020204030204" pitchFamily="34" charset="0"/>
              <a:cs typeface="Calibri" panose="020F0502020204030204" pitchFamily="34" charset="0"/>
            </a:rPr>
            <a:t> </a:t>
          </a:r>
          <a:r>
            <a:rPr lang="en-US" sz="2400" kern="1200" dirty="0" err="1">
              <a:latin typeface="Calibri" panose="020F0502020204030204" pitchFamily="34" charset="0"/>
              <a:cs typeface="Calibri" panose="020F0502020204030204" pitchFamily="34" charset="0"/>
            </a:rPr>
            <a:t>бүтцүүдийг</a:t>
          </a:r>
          <a:r>
            <a:rPr lang="en-US" sz="2400" kern="1200" dirty="0">
              <a:latin typeface="Calibri" panose="020F0502020204030204" pitchFamily="34" charset="0"/>
              <a:cs typeface="Calibri" panose="020F0502020204030204" pitchFamily="34" charset="0"/>
            </a:rPr>
            <a:t> </a:t>
          </a:r>
          <a:r>
            <a:rPr lang="en-US" sz="2400" kern="1200" dirty="0" err="1">
              <a:latin typeface="Calibri" panose="020F0502020204030204" pitchFamily="34" charset="0"/>
              <a:cs typeface="Calibri" panose="020F0502020204030204" pitchFamily="34" charset="0"/>
            </a:rPr>
            <a:t>гурван</a:t>
          </a:r>
          <a:r>
            <a:rPr lang="en-US" sz="2400" kern="1200" dirty="0">
              <a:latin typeface="Calibri" panose="020F0502020204030204" pitchFamily="34" charset="0"/>
              <a:cs typeface="Calibri" panose="020F0502020204030204" pitchFamily="34" charset="0"/>
            </a:rPr>
            <a:t> </a:t>
          </a:r>
          <a:r>
            <a:rPr lang="en-US" sz="2400" kern="1200" dirty="0" err="1">
              <a:latin typeface="Calibri" panose="020F0502020204030204" pitchFamily="34" charset="0"/>
              <a:cs typeface="Calibri" panose="020F0502020204030204" pitchFamily="34" charset="0"/>
            </a:rPr>
            <a:t>хэмжээсээр</a:t>
          </a:r>
          <a:r>
            <a:rPr lang="en-US" sz="2400" kern="1200" dirty="0">
              <a:latin typeface="Calibri" panose="020F0502020204030204" pitchFamily="34" charset="0"/>
              <a:cs typeface="Calibri" panose="020F0502020204030204" pitchFamily="34" charset="0"/>
            </a:rPr>
            <a:t> (</a:t>
          </a:r>
          <a:r>
            <a:rPr lang="mn-MN" sz="2400" kern="1200" dirty="0">
              <a:latin typeface="Calibri" panose="020F0502020204030204" pitchFamily="34" charset="0"/>
              <a:cs typeface="Calibri" panose="020F0502020204030204" pitchFamily="34" charset="0"/>
            </a:rPr>
            <a:t>Анхдагч хавдар, бага аарцгийн орчны тунгалгийн   булчирхай, давсаг, шулуун гэдэс гм</a:t>
          </a:r>
          <a:r>
            <a:rPr lang="en-US" sz="2400" kern="1200" dirty="0">
              <a:latin typeface="Calibri" panose="020F0502020204030204" pitchFamily="34" charset="0"/>
              <a:cs typeface="Calibri" panose="020F0502020204030204" pitchFamily="34" charset="0"/>
            </a:rPr>
            <a:t>)</a:t>
          </a:r>
          <a:r>
            <a:rPr lang="en-US" sz="2400" kern="1200" dirty="0" err="1">
              <a:latin typeface="Calibri" panose="020F0502020204030204" pitchFamily="34" charset="0"/>
              <a:cs typeface="Calibri" panose="020F0502020204030204" pitchFamily="34" charset="0"/>
            </a:rPr>
            <a:t>тодорхойлно</a:t>
          </a:r>
          <a:r>
            <a:rPr lang="en-US" sz="2400" kern="1200" dirty="0">
              <a:latin typeface="Calibri" panose="020F0502020204030204" pitchFamily="34" charset="0"/>
              <a:cs typeface="Calibri" panose="020F0502020204030204" pitchFamily="34" charset="0"/>
            </a:rPr>
            <a:t>.</a:t>
          </a:r>
        </a:p>
      </dsp:txBody>
      <dsp:txXfrm>
        <a:off x="101436" y="2282994"/>
        <a:ext cx="6799726" cy="18750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80DC8-3727-42E9-B88D-36678369012F}">
      <dsp:nvSpPr>
        <dsp:cNvPr id="0" name=""/>
        <dsp:cNvSpPr/>
      </dsp:nvSpPr>
      <dsp:spPr>
        <a:xfrm>
          <a:off x="0" y="4116138"/>
          <a:ext cx="2181027" cy="0"/>
        </a:xfrm>
        <a:prstGeom prst="line">
          <a:avLst/>
        </a:pr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69640DE-38CB-47BF-A624-E54F7E6EE9A3}">
      <dsp:nvSpPr>
        <dsp:cNvPr id="0" name=""/>
        <dsp:cNvSpPr/>
      </dsp:nvSpPr>
      <dsp:spPr>
        <a:xfrm>
          <a:off x="0" y="2722009"/>
          <a:ext cx="2181027" cy="0"/>
        </a:xfrm>
        <a:prstGeom prst="line">
          <a:avLst/>
        </a:pr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E88ACA-77EB-4538-9CE4-4DBE8C90D849}">
      <dsp:nvSpPr>
        <dsp:cNvPr id="0" name=""/>
        <dsp:cNvSpPr/>
      </dsp:nvSpPr>
      <dsp:spPr>
        <a:xfrm>
          <a:off x="0" y="1327880"/>
          <a:ext cx="2181027" cy="0"/>
        </a:xfrm>
        <a:prstGeom prst="line">
          <a:avLst/>
        </a:prstGeom>
        <a:noFill/>
        <a:ln w="9525"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9BE652-247F-4468-A1D6-867C705E6807}">
      <dsp:nvSpPr>
        <dsp:cNvPr id="0" name=""/>
        <dsp:cNvSpPr/>
      </dsp:nvSpPr>
      <dsp:spPr>
        <a:xfrm>
          <a:off x="567067" y="138"/>
          <a:ext cx="1613959" cy="1327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Gross tumor volume (</a:t>
          </a:r>
          <a:r>
            <a:rPr lang="en-US" sz="1800" kern="1200" dirty="0" err="1">
              <a:latin typeface="Calibri" panose="020F0502020204030204" pitchFamily="34" charset="0"/>
              <a:cs typeface="Calibri" panose="020F0502020204030204" pitchFamily="34" charset="0"/>
            </a:rPr>
            <a:t>Ургасан</a:t>
          </a:r>
          <a:r>
            <a:rPr lang="en-US" sz="1800" kern="1200" dirty="0">
              <a:latin typeface="Calibri" panose="020F0502020204030204" pitchFamily="34" charset="0"/>
              <a:cs typeface="Calibri" panose="020F0502020204030204" pitchFamily="34" charset="0"/>
            </a:rPr>
            <a:t> </a:t>
          </a:r>
          <a:r>
            <a:rPr lang="en-US" sz="1800" kern="1200" dirty="0" err="1">
              <a:latin typeface="Calibri" panose="020F0502020204030204" pitchFamily="34" charset="0"/>
              <a:cs typeface="Calibri" panose="020F0502020204030204" pitchFamily="34" charset="0"/>
            </a:rPr>
            <a:t>хавдрын</a:t>
          </a:r>
          <a:r>
            <a:rPr lang="en-US" sz="1800" kern="1200" dirty="0">
              <a:latin typeface="Calibri" panose="020F0502020204030204" pitchFamily="34" charset="0"/>
              <a:cs typeface="Calibri" panose="020F0502020204030204" pitchFamily="34" charset="0"/>
            </a:rPr>
            <a:t> </a:t>
          </a:r>
          <a:r>
            <a:rPr lang="en-US" sz="1800" kern="1200" dirty="0" err="1">
              <a:latin typeface="Calibri" panose="020F0502020204030204" pitchFamily="34" charset="0"/>
              <a:cs typeface="Calibri" panose="020F0502020204030204" pitchFamily="34" charset="0"/>
            </a:rPr>
            <a:t>эзлэхүүн</a:t>
          </a:r>
          <a:r>
            <a:rPr lang="en-US" sz="1800" kern="1200" dirty="0">
              <a:latin typeface="Calibri" panose="020F0502020204030204" pitchFamily="34" charset="0"/>
              <a:cs typeface="Calibri" panose="020F0502020204030204" pitchFamily="34" charset="0"/>
            </a:rPr>
            <a:t>)</a:t>
          </a:r>
        </a:p>
      </dsp:txBody>
      <dsp:txXfrm>
        <a:off x="567067" y="138"/>
        <a:ext cx="1613959" cy="1327741"/>
      </dsp:txXfrm>
    </dsp:sp>
    <dsp:sp modelId="{AA0894D9-3960-4AB9-B63F-6250F59E7D0C}">
      <dsp:nvSpPr>
        <dsp:cNvPr id="0" name=""/>
        <dsp:cNvSpPr/>
      </dsp:nvSpPr>
      <dsp:spPr>
        <a:xfrm>
          <a:off x="0" y="138"/>
          <a:ext cx="567067" cy="1327741"/>
        </a:xfrm>
        <a:prstGeom prst="round2SameRect">
          <a:avLst>
            <a:gd name="adj1" fmla="val 16670"/>
            <a:gd name="adj2" fmla="val 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GTV</a:t>
          </a:r>
        </a:p>
      </dsp:txBody>
      <dsp:txXfrm>
        <a:off x="27687" y="27825"/>
        <a:ext cx="511693" cy="1300054"/>
      </dsp:txXfrm>
    </dsp:sp>
    <dsp:sp modelId="{0735767D-DC29-4933-AFD2-EE25ADCD6A65}">
      <dsp:nvSpPr>
        <dsp:cNvPr id="0" name=""/>
        <dsp:cNvSpPr/>
      </dsp:nvSpPr>
      <dsp:spPr>
        <a:xfrm>
          <a:off x="567067" y="1394267"/>
          <a:ext cx="1613959" cy="1327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Clinical target volume (</a:t>
          </a:r>
          <a:r>
            <a:rPr lang="en-US" sz="1800" kern="1200" dirty="0" err="1">
              <a:latin typeface="Calibri" panose="020F0502020204030204" pitchFamily="34" charset="0"/>
              <a:cs typeface="Calibri" panose="020F0502020204030204" pitchFamily="34" charset="0"/>
            </a:rPr>
            <a:t>Эмнэлзүйн</a:t>
          </a:r>
          <a:r>
            <a:rPr lang="en-US" sz="1800" kern="1200" dirty="0">
              <a:latin typeface="Calibri" panose="020F0502020204030204" pitchFamily="34" charset="0"/>
              <a:cs typeface="Calibri" panose="020F0502020204030204" pitchFamily="34" charset="0"/>
            </a:rPr>
            <a:t> </a:t>
          </a:r>
          <a:r>
            <a:rPr lang="en-US" sz="1800" kern="1200" dirty="0" err="1">
              <a:latin typeface="Calibri" panose="020F0502020204030204" pitchFamily="34" charset="0"/>
              <a:cs typeface="Calibri" panose="020F0502020204030204" pitchFamily="34" charset="0"/>
            </a:rPr>
            <a:t>бай</a:t>
          </a:r>
          <a:r>
            <a:rPr lang="en-US" sz="1800" kern="1200" dirty="0">
              <a:latin typeface="Calibri" panose="020F0502020204030204" pitchFamily="34" charset="0"/>
              <a:cs typeface="Calibri" panose="020F0502020204030204" pitchFamily="34" charset="0"/>
            </a:rPr>
            <a:t> </a:t>
          </a:r>
          <a:r>
            <a:rPr lang="en-US" sz="1800" kern="1200" dirty="0" err="1">
              <a:latin typeface="Calibri" panose="020F0502020204030204" pitchFamily="34" charset="0"/>
              <a:cs typeface="Calibri" panose="020F0502020204030204" pitchFamily="34" charset="0"/>
            </a:rPr>
            <a:t>эзлэхүүн</a:t>
          </a:r>
          <a:r>
            <a:rPr lang="en-US" sz="1800" kern="1200" dirty="0">
              <a:latin typeface="Calibri" panose="020F0502020204030204" pitchFamily="34" charset="0"/>
              <a:cs typeface="Calibri" panose="020F0502020204030204" pitchFamily="34" charset="0"/>
            </a:rPr>
            <a:t>)</a:t>
          </a:r>
        </a:p>
      </dsp:txBody>
      <dsp:txXfrm>
        <a:off x="567067" y="1394267"/>
        <a:ext cx="1613959" cy="1327741"/>
      </dsp:txXfrm>
    </dsp:sp>
    <dsp:sp modelId="{59F160CF-B5A6-407F-BE4E-D44AE8A39E0B}">
      <dsp:nvSpPr>
        <dsp:cNvPr id="0" name=""/>
        <dsp:cNvSpPr/>
      </dsp:nvSpPr>
      <dsp:spPr>
        <a:xfrm>
          <a:off x="0" y="1394267"/>
          <a:ext cx="567067" cy="1327741"/>
        </a:xfrm>
        <a:prstGeom prst="round2SameRect">
          <a:avLst>
            <a:gd name="adj1" fmla="val 16670"/>
            <a:gd name="adj2" fmla="val 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CTV</a:t>
          </a:r>
        </a:p>
      </dsp:txBody>
      <dsp:txXfrm>
        <a:off x="27687" y="1421954"/>
        <a:ext cx="511693" cy="1300054"/>
      </dsp:txXfrm>
    </dsp:sp>
    <dsp:sp modelId="{564BBF8B-29F9-455C-93ED-B923526CE4E8}">
      <dsp:nvSpPr>
        <dsp:cNvPr id="0" name=""/>
        <dsp:cNvSpPr/>
      </dsp:nvSpPr>
      <dsp:spPr>
        <a:xfrm>
          <a:off x="567067" y="2788396"/>
          <a:ext cx="1613959" cy="1327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a:latin typeface="Calibri" panose="020F0502020204030204" pitchFamily="34" charset="0"/>
              <a:cs typeface="Calibri" panose="020F0502020204030204" pitchFamily="34" charset="0"/>
            </a:rPr>
            <a:t>Planning target volume (Төлөвлөлтийн бай эзлэхүүн)</a:t>
          </a:r>
          <a:endParaRPr lang="en-US" sz="1800" kern="1200" dirty="0">
            <a:latin typeface="Calibri" panose="020F0502020204030204" pitchFamily="34" charset="0"/>
            <a:cs typeface="Calibri" panose="020F0502020204030204" pitchFamily="34" charset="0"/>
          </a:endParaRPr>
        </a:p>
      </dsp:txBody>
      <dsp:txXfrm>
        <a:off x="567067" y="2788396"/>
        <a:ext cx="1613959" cy="1327741"/>
      </dsp:txXfrm>
    </dsp:sp>
    <dsp:sp modelId="{581B5254-3843-428B-917F-AF5A571A279D}">
      <dsp:nvSpPr>
        <dsp:cNvPr id="0" name=""/>
        <dsp:cNvSpPr/>
      </dsp:nvSpPr>
      <dsp:spPr>
        <a:xfrm>
          <a:off x="0" y="2788396"/>
          <a:ext cx="567067" cy="1327741"/>
        </a:xfrm>
        <a:prstGeom prst="round2SameRect">
          <a:avLst>
            <a:gd name="adj1" fmla="val 16670"/>
            <a:gd name="adj2" fmla="val 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PTV</a:t>
          </a:r>
        </a:p>
      </dsp:txBody>
      <dsp:txXfrm>
        <a:off x="27687" y="2816083"/>
        <a:ext cx="511693" cy="13000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9821C-4A5A-451E-8B52-E164E72EC092}">
      <dsp:nvSpPr>
        <dsp:cNvPr id="0" name=""/>
        <dsp:cNvSpPr/>
      </dsp:nvSpPr>
      <dsp:spPr>
        <a:xfrm>
          <a:off x="0" y="2116012"/>
          <a:ext cx="8030789" cy="347149"/>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ja-JP" sz="1200" kern="1200" dirty="0" err="1">
              <a:solidFill>
                <a:prstClr val="black"/>
              </a:solidFill>
              <a:latin typeface="Calibri" panose="020F0502020204030204" pitchFamily="34" charset="0"/>
              <a:cs typeface="Calibri" panose="020F0502020204030204" pitchFamily="34" charset="0"/>
            </a:rPr>
            <a:t>КТ-ийн</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зүслэгийг</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маш</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нарийн</a:t>
          </a:r>
          <a:r>
            <a:rPr lang="en-US" altLang="ja-JP" sz="1200" kern="1200" dirty="0">
              <a:solidFill>
                <a:prstClr val="black"/>
              </a:solidFill>
              <a:latin typeface="Calibri" panose="020F0502020204030204" pitchFamily="34" charset="0"/>
              <a:cs typeface="Calibri" panose="020F0502020204030204" pitchFamily="34" charset="0"/>
            </a:rPr>
            <a:t> (1~3 </a:t>
          </a:r>
          <a:r>
            <a:rPr lang="en-US" altLang="ja-JP" sz="1200" kern="1200" dirty="0" err="1">
              <a:solidFill>
                <a:prstClr val="black"/>
              </a:solidFill>
              <a:latin typeface="Calibri" panose="020F0502020204030204" pitchFamily="34" charset="0"/>
              <a:cs typeface="Calibri" panose="020F0502020204030204" pitchFamily="34" charset="0"/>
            </a:rPr>
            <a:t>мм</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зузаан</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авахыг</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зөвлөдөг</a:t>
          </a:r>
          <a:endParaRPr lang="en-US" sz="1200" kern="1200" dirty="0">
            <a:latin typeface="Calibri" panose="020F0502020204030204" pitchFamily="34" charset="0"/>
            <a:cs typeface="Calibri" panose="020F0502020204030204" pitchFamily="34" charset="0"/>
          </a:endParaRPr>
        </a:p>
      </dsp:txBody>
      <dsp:txXfrm>
        <a:off x="0" y="2116012"/>
        <a:ext cx="8030789" cy="347149"/>
      </dsp:txXfrm>
    </dsp:sp>
    <dsp:sp modelId="{83A0CFD3-7C06-44D0-895C-B1F3E9BA1282}">
      <dsp:nvSpPr>
        <dsp:cNvPr id="0" name=""/>
        <dsp:cNvSpPr/>
      </dsp:nvSpPr>
      <dsp:spPr>
        <a:xfrm rot="10800000">
          <a:off x="0" y="1587303"/>
          <a:ext cx="8030789" cy="533915"/>
        </a:xfrm>
        <a:prstGeom prst="upArrowCallou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ja-JP" sz="1200" kern="1200" dirty="0" err="1">
              <a:solidFill>
                <a:prstClr val="black"/>
              </a:solidFill>
              <a:latin typeface="Calibri" panose="020F0502020204030204" pitchFamily="34" charset="0"/>
              <a:cs typeface="Calibri" panose="020F0502020204030204" pitchFamily="34" charset="0"/>
            </a:rPr>
            <a:t>КТ</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бол</a:t>
          </a:r>
          <a:r>
            <a:rPr lang="en-US" altLang="ja-JP" sz="1200" kern="1200" dirty="0">
              <a:solidFill>
                <a:prstClr val="black"/>
              </a:solidFill>
              <a:latin typeface="Calibri" panose="020F0502020204030204" pitchFamily="34" charset="0"/>
              <a:cs typeface="Calibri" panose="020F0502020204030204" pitchFamily="34" charset="0"/>
            </a:rPr>
            <a:t> 3D-IGBT </a:t>
          </a:r>
          <a:r>
            <a:rPr lang="en-US" altLang="ja-JP" sz="1200" kern="1200" dirty="0" err="1">
              <a:solidFill>
                <a:prstClr val="black"/>
              </a:solidFill>
              <a:latin typeface="Calibri" panose="020F0502020204030204" pitchFamily="34" charset="0"/>
              <a:cs typeface="Calibri" panose="020F0502020204030204" pitchFamily="34" charset="0"/>
            </a:rPr>
            <a:t>технологт</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хэрэглэж</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болох</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үр</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дүнтэй</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альтернатив</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арга</a:t>
          </a:r>
          <a:r>
            <a:rPr lang="en-US" altLang="ja-JP" sz="1200" kern="1200" dirty="0">
              <a:solidFill>
                <a:prstClr val="black"/>
              </a:solidFill>
              <a:latin typeface="Calibri" panose="020F0502020204030204" pitchFamily="34" charset="0"/>
              <a:cs typeface="Calibri" panose="020F0502020204030204" pitchFamily="34" charset="0"/>
            </a:rPr>
            <a:t> </a:t>
          </a:r>
          <a:endParaRPr lang="en-US" sz="1200" kern="1200" dirty="0"/>
        </a:p>
      </dsp:txBody>
      <dsp:txXfrm rot="10800000">
        <a:off x="0" y="1587303"/>
        <a:ext cx="8030789" cy="346922"/>
      </dsp:txXfrm>
    </dsp:sp>
    <dsp:sp modelId="{44B5EDA7-468B-437D-A816-42AB63ADB176}">
      <dsp:nvSpPr>
        <dsp:cNvPr id="0" name=""/>
        <dsp:cNvSpPr/>
      </dsp:nvSpPr>
      <dsp:spPr>
        <a:xfrm rot="10800000">
          <a:off x="0" y="1058595"/>
          <a:ext cx="8030789" cy="533915"/>
        </a:xfrm>
        <a:prstGeom prst="upArrowCallou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ja-JP" sz="1200" kern="1200" dirty="0" err="1">
              <a:solidFill>
                <a:prstClr val="black"/>
              </a:solidFill>
              <a:latin typeface="Calibri" panose="020F0502020204030204" pitchFamily="34" charset="0"/>
              <a:cs typeface="Calibri" panose="020F0502020204030204" pitchFamily="34" charset="0"/>
            </a:rPr>
            <a:t>Гэвч</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зарим</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шалтгаантай</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холбоотой</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ихэнх</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төвүүд</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СРТ</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ашиглах</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боломжгүй</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байдаг</a:t>
          </a:r>
          <a:endParaRPr lang="en-US" sz="1200" kern="1200" dirty="0">
            <a:latin typeface="Calibri" panose="020F0502020204030204" pitchFamily="34" charset="0"/>
            <a:cs typeface="Calibri" panose="020F0502020204030204" pitchFamily="34" charset="0"/>
          </a:endParaRPr>
        </a:p>
      </dsp:txBody>
      <dsp:txXfrm rot="10800000">
        <a:off x="0" y="1058595"/>
        <a:ext cx="8030789" cy="346922"/>
      </dsp:txXfrm>
    </dsp:sp>
    <dsp:sp modelId="{77013FDD-83EE-4EC3-B352-B452C23C95E9}">
      <dsp:nvSpPr>
        <dsp:cNvPr id="0" name=""/>
        <dsp:cNvSpPr/>
      </dsp:nvSpPr>
      <dsp:spPr>
        <a:xfrm rot="10800000">
          <a:off x="0" y="529886"/>
          <a:ext cx="8030789" cy="533915"/>
        </a:xfrm>
        <a:prstGeom prst="upArrowCallou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altLang="ja-JP" sz="1200" kern="1200" dirty="0" err="1">
              <a:solidFill>
                <a:prstClr val="black"/>
              </a:solidFill>
              <a:latin typeface="Calibri" panose="020F0502020204030204" pitchFamily="34" charset="0"/>
              <a:cs typeface="Calibri" panose="020F0502020204030204" pitchFamily="34" charset="0"/>
            </a:rPr>
            <a:t>СРТ</a:t>
          </a:r>
          <a:r>
            <a:rPr lang="en-US" altLang="ja-JP" sz="1200" kern="1200" dirty="0">
              <a:solidFill>
                <a:prstClr val="black"/>
              </a:solidFill>
              <a:latin typeface="Calibri" panose="020F0502020204030204" pitchFamily="34" charset="0"/>
              <a:cs typeface="Calibri" panose="020F0502020204030204" pitchFamily="34" charset="0"/>
            </a:rPr>
            <a:t>-д </a:t>
          </a:r>
          <a:r>
            <a:rPr lang="en-US" altLang="ja-JP" sz="1200" kern="1200" dirty="0" err="1">
              <a:solidFill>
                <a:prstClr val="black"/>
              </a:solidFill>
              <a:latin typeface="Calibri" panose="020F0502020204030204" pitchFamily="34" charset="0"/>
              <a:cs typeface="Calibri" panose="020F0502020204030204" pitchFamily="34" charset="0"/>
            </a:rPr>
            <a:t>үндэслэсэн</a:t>
          </a:r>
          <a:r>
            <a:rPr lang="en-US" altLang="ja-JP" sz="1200" kern="1200" dirty="0">
              <a:solidFill>
                <a:prstClr val="black"/>
              </a:solidFill>
              <a:latin typeface="Calibri" panose="020F0502020204030204" pitchFamily="34" charset="0"/>
              <a:cs typeface="Calibri" panose="020F0502020204030204" pitchFamily="34" charset="0"/>
            </a:rPr>
            <a:t> 3 </a:t>
          </a:r>
          <a:r>
            <a:rPr lang="en-US" altLang="ja-JP" sz="1200" kern="1200" dirty="0" err="1">
              <a:solidFill>
                <a:prstClr val="black"/>
              </a:solidFill>
              <a:latin typeface="Calibri" panose="020F0502020204030204" pitchFamily="34" charset="0"/>
              <a:cs typeface="Calibri" panose="020F0502020204030204" pitchFamily="34" charset="0"/>
            </a:rPr>
            <a:t>хэмжээст</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технолог</a:t>
          </a:r>
          <a:r>
            <a:rPr lang="mn-MN" altLang="ja-JP" sz="1200" kern="1200" dirty="0">
              <a:solidFill>
                <a:prstClr val="black"/>
              </a:solidFill>
              <a:latin typeface="Calibri" panose="020F0502020204030204" pitchFamily="34" charset="0"/>
              <a:cs typeface="Calibri" panose="020F0502020204030204" pitchFamily="34" charset="0"/>
            </a:rPr>
            <a:t>и</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бол</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Алтан</a:t>
          </a:r>
          <a:r>
            <a:rPr lang="en-US" altLang="ja-JP" sz="1200" kern="1200" dirty="0">
              <a:solidFill>
                <a:prstClr val="black"/>
              </a:solidFill>
              <a:latin typeface="Calibri" panose="020F0502020204030204" pitchFamily="34" charset="0"/>
              <a:cs typeface="Calibri" panose="020F0502020204030204" pitchFamily="34" charset="0"/>
            </a:rPr>
            <a:t> </a:t>
          </a:r>
          <a:r>
            <a:rPr lang="en-US" altLang="ja-JP" sz="1200" kern="1200" dirty="0" err="1">
              <a:solidFill>
                <a:prstClr val="black"/>
              </a:solidFill>
              <a:latin typeface="Calibri" panose="020F0502020204030204" pitchFamily="34" charset="0"/>
              <a:cs typeface="Calibri" panose="020F0502020204030204" pitchFamily="34" charset="0"/>
            </a:rPr>
            <a:t>стандарт</a:t>
          </a:r>
          <a:r>
            <a:rPr lang="en-US" altLang="ja-JP" sz="1200" kern="1200" dirty="0">
              <a:solidFill>
                <a:prstClr val="black"/>
              </a:solidFill>
              <a:latin typeface="Calibri" panose="020F0502020204030204" pitchFamily="34" charset="0"/>
              <a:cs typeface="Calibri" panose="020F0502020204030204" pitchFamily="34" charset="0"/>
            </a:rPr>
            <a:t>”</a:t>
          </a:r>
          <a:endParaRPr lang="en-US" sz="1200" kern="1200" dirty="0">
            <a:latin typeface="Calibri" panose="020F0502020204030204" pitchFamily="34" charset="0"/>
            <a:cs typeface="Calibri" panose="020F0502020204030204" pitchFamily="34" charset="0"/>
          </a:endParaRPr>
        </a:p>
      </dsp:txBody>
      <dsp:txXfrm rot="10800000">
        <a:off x="0" y="529886"/>
        <a:ext cx="8030789" cy="346922"/>
      </dsp:txXfrm>
    </dsp:sp>
    <dsp:sp modelId="{7BA98CEE-9D56-4CAC-AFF4-26A23E045C01}">
      <dsp:nvSpPr>
        <dsp:cNvPr id="0" name=""/>
        <dsp:cNvSpPr/>
      </dsp:nvSpPr>
      <dsp:spPr>
        <a:xfrm rot="10800000">
          <a:off x="0" y="1178"/>
          <a:ext cx="8030789" cy="533915"/>
        </a:xfrm>
        <a:prstGeom prst="upArrowCallou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mn-MN" sz="1200" kern="1200" dirty="0">
              <a:latin typeface="Calibri" panose="020F0502020204030204" pitchFamily="34" charset="0"/>
              <a:cs typeface="Calibri" panose="020F0502020204030204" pitchFamily="34" charset="0"/>
            </a:rPr>
            <a:t>Дотуур туяа эмчилгээ нь УХХХ-н төгс эмчилгээнд зайлшгүй шаардлагатай</a:t>
          </a:r>
          <a:endParaRPr lang="en-US" sz="1200" kern="1200" dirty="0">
            <a:latin typeface="Calibri" panose="020F0502020204030204" pitchFamily="34" charset="0"/>
            <a:cs typeface="Calibri" panose="020F0502020204030204" pitchFamily="34" charset="0"/>
          </a:endParaRPr>
        </a:p>
      </dsp:txBody>
      <dsp:txXfrm rot="10800000">
        <a:off x="0" y="1178"/>
        <a:ext cx="8030789" cy="3469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95B1A-9599-4D3D-90A7-78475C42E62A}">
      <dsp:nvSpPr>
        <dsp:cNvPr id="0" name=""/>
        <dsp:cNvSpPr/>
      </dsp:nvSpPr>
      <dsp:spPr>
        <a:xfrm>
          <a:off x="726679" y="0"/>
          <a:ext cx="5184166" cy="1429819"/>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mn-MN" sz="1500" kern="1200" dirty="0">
              <a:latin typeface="Calibri" panose="020F0502020204030204" pitchFamily="34" charset="0"/>
              <a:cs typeface="Calibri" panose="020F0502020204030204" pitchFamily="34" charset="0"/>
            </a:rPr>
            <a:t>Умайн хүзүүний хорт хавдрын хими, зайн туяа эмчилгээний үр дүнг судлах </a:t>
          </a:r>
          <a:endParaRPr lang="en-US" sz="1500" kern="1200" dirty="0">
            <a:latin typeface="Calibri" panose="020F0502020204030204" pitchFamily="34" charset="0"/>
            <a:cs typeface="Calibri" panose="020F0502020204030204" pitchFamily="34" charset="0"/>
          </a:endParaRPr>
        </a:p>
      </dsp:txBody>
      <dsp:txXfrm>
        <a:off x="726679" y="0"/>
        <a:ext cx="5184166" cy="1429819"/>
      </dsp:txXfrm>
    </dsp:sp>
    <dsp:sp modelId="{218863EA-EAC1-419B-9E79-D39A0701F09D}">
      <dsp:nvSpPr>
        <dsp:cNvPr id="0" name=""/>
        <dsp:cNvSpPr/>
      </dsp:nvSpPr>
      <dsp:spPr>
        <a:xfrm>
          <a:off x="726679" y="1681589"/>
          <a:ext cx="5262329" cy="1429819"/>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mn-MN" sz="1500" kern="1200" dirty="0">
              <a:latin typeface="Calibri" panose="020F0502020204030204" pitchFamily="34" charset="0"/>
              <a:cs typeface="Calibri" panose="020F0502020204030204" pitchFamily="34" charset="0"/>
            </a:rPr>
            <a:t>Дотуур туяа эмчилгээний КТ-ын дүрслэлд үндэслэсэн 3 хэмжээст аргын үр дүнг</a:t>
          </a:r>
          <a:r>
            <a:rPr lang="en-AU" sz="1500" kern="1200" dirty="0">
              <a:latin typeface="Calibri" panose="020F0502020204030204" pitchFamily="34" charset="0"/>
              <a:cs typeface="Calibri" panose="020F0502020204030204" pitchFamily="34" charset="0"/>
            </a:rPr>
            <a:t> </a:t>
          </a:r>
          <a:r>
            <a:rPr lang="mn-MN" sz="1500" kern="1200" dirty="0">
              <a:latin typeface="Calibri" panose="020F0502020204030204" pitchFamily="34" charset="0"/>
              <a:cs typeface="Calibri" panose="020F0502020204030204" pitchFamily="34" charset="0"/>
            </a:rPr>
            <a:t>өндөр эрсдэлтэй эмнэлзүйн бай эзэлхүүний хэмжээ ба эмчилгээний тунгийн харьцаагаар хавдрын үе шат, морфологийн бүтэцтэй уялдуулан судалж, рентген зурган дээрх цэгт үндэслэн тунг тооцоолдог 2 хэмжээст аргын үр дүнтэй</a:t>
          </a:r>
          <a:r>
            <a:rPr lang="en-AU" sz="1500" kern="1200" dirty="0">
              <a:latin typeface="Calibri" panose="020F0502020204030204" pitchFamily="34" charset="0"/>
              <a:cs typeface="Calibri" panose="020F0502020204030204" pitchFamily="34" charset="0"/>
            </a:rPr>
            <a:t> </a:t>
          </a:r>
          <a:r>
            <a:rPr lang="mn-MN" sz="1500" kern="1200" dirty="0">
              <a:latin typeface="Calibri" panose="020F0502020204030204" pitchFamily="34" charset="0"/>
              <a:cs typeface="Calibri" panose="020F0502020204030204" pitchFamily="34" charset="0"/>
            </a:rPr>
            <a:t>харьцуулах</a:t>
          </a:r>
          <a:endParaRPr lang="en-US" sz="1500" kern="1200" dirty="0">
            <a:latin typeface="Calibri" panose="020F0502020204030204" pitchFamily="34" charset="0"/>
            <a:cs typeface="Calibri" panose="020F0502020204030204" pitchFamily="34" charset="0"/>
          </a:endParaRPr>
        </a:p>
      </dsp:txBody>
      <dsp:txXfrm>
        <a:off x="726679" y="1681589"/>
        <a:ext cx="5262329" cy="1429819"/>
      </dsp:txXfrm>
    </dsp:sp>
    <dsp:sp modelId="{FC43CC5B-D0BC-439D-8984-7F6310607502}">
      <dsp:nvSpPr>
        <dsp:cNvPr id="0" name=""/>
        <dsp:cNvSpPr/>
      </dsp:nvSpPr>
      <dsp:spPr>
        <a:xfrm>
          <a:off x="708818" y="3340359"/>
          <a:ext cx="5298051" cy="1429819"/>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mn-MN" sz="1500" kern="1200" dirty="0">
              <a:latin typeface="Calibri" panose="020F0502020204030204" pitchFamily="34" charset="0"/>
              <a:cs typeface="Calibri" panose="020F0502020204030204" pitchFamily="34" charset="0"/>
            </a:rPr>
            <a:t>Умайн хүзүүний хорт хавдрын хавсарсан хими, туяа эмчилгээний дараах гаж нөлөөг үнэлэх </a:t>
          </a:r>
          <a:endParaRPr lang="en-US" sz="1500" kern="1200" dirty="0">
            <a:latin typeface="Calibri" panose="020F0502020204030204" pitchFamily="34" charset="0"/>
            <a:cs typeface="Calibri" panose="020F0502020204030204" pitchFamily="34" charset="0"/>
          </a:endParaRPr>
        </a:p>
      </dsp:txBody>
      <dsp:txXfrm>
        <a:off x="708818" y="3340359"/>
        <a:ext cx="5298051" cy="14298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A2B85F-58E3-4778-94EA-E12721CCD61F}" type="datetimeFigureOut">
              <a:rPr lang="en-US" smtClean="0"/>
              <a:pPr/>
              <a:t>12/13/2021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B053F-4174-4C32-98E4-59988881DB8A}" type="slidenum">
              <a:rPr lang="en-US" smtClean="0"/>
              <a:pPr/>
              <a:t>‹#›</a:t>
            </a:fld>
            <a:endParaRPr lang="en-US"/>
          </a:p>
        </p:txBody>
      </p:sp>
    </p:spTree>
    <p:extLst>
      <p:ext uri="{BB962C8B-B14F-4D97-AF65-F5344CB8AC3E}">
        <p14:creationId xmlns:p14="http://schemas.microsoft.com/office/powerpoint/2010/main" val="383649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スライド イメージ プレースホルダ 1"/>
          <p:cNvSpPr>
            <a:spLocks noGrp="1" noRot="1" noChangeAspect="1" noTextEdit="1"/>
          </p:cNvSpPr>
          <p:nvPr>
            <p:ph type="sldImg"/>
          </p:nvPr>
        </p:nvSpPr>
        <p:spPr>
          <a:xfrm>
            <a:off x="917575" y="744538"/>
            <a:ext cx="4962525" cy="3722687"/>
          </a:xfrm>
          <a:ln/>
        </p:spPr>
      </p:sp>
      <p:sp>
        <p:nvSpPr>
          <p:cNvPr id="98307" name="ノート プレースホルダ 2"/>
          <p:cNvSpPr>
            <a:spLocks noGrp="1"/>
          </p:cNvSpPr>
          <p:nvPr>
            <p:ph type="body" idx="1"/>
          </p:nvPr>
        </p:nvSpPr>
        <p:spPr>
          <a:noFill/>
          <a:ln/>
        </p:spPr>
        <p:txBody>
          <a:bodyPr/>
          <a:lstStyle/>
          <a:p>
            <a:endParaRPr lang="ja-JP" altLang="en-US" sz="1400" dirty="0">
              <a:latin typeface="Arial" charset="0"/>
            </a:endParaRPr>
          </a:p>
        </p:txBody>
      </p:sp>
      <p:sp>
        <p:nvSpPr>
          <p:cNvPr id="98308" name="スライド番号プレースホルダ 3"/>
          <p:cNvSpPr>
            <a:spLocks noGrp="1"/>
          </p:cNvSpPr>
          <p:nvPr>
            <p:ph type="sldNum" sz="quarter" idx="5"/>
          </p:nvPr>
        </p:nvSpPr>
        <p:spPr>
          <a:noFill/>
        </p:spPr>
        <p:txBody>
          <a:bodyPr/>
          <a:lstStyle/>
          <a:p>
            <a:fld id="{123C57B8-07E8-4DFA-93E8-AFC271804FC9}" type="slidenum">
              <a:rPr lang="en-US" altLang="ja-JP" smtClean="0">
                <a:solidFill>
                  <a:srgbClr val="000000"/>
                </a:solidFill>
                <a:latin typeface="Arial" charset="0"/>
              </a:rPr>
              <a:pPr/>
              <a:t>2</a:t>
            </a:fld>
            <a:endParaRPr lang="en-US" altLang="ja-JP">
              <a:solidFill>
                <a:srgbClr val="000000"/>
              </a:solidFill>
              <a:latin typeface="Arial" charset="0"/>
            </a:endParaRPr>
          </a:p>
        </p:txBody>
      </p:sp>
    </p:spTree>
    <p:extLst>
      <p:ext uri="{BB962C8B-B14F-4D97-AF65-F5344CB8AC3E}">
        <p14:creationId xmlns:p14="http://schemas.microsoft.com/office/powerpoint/2010/main" val="792683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Өвчтний тоо</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Эмчилгээний үр дүн</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83332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Өвчтний тоо</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Эмчилгээний үр дүн</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273865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Өвчтний тоо</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Эмчилгээний үр дүн</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Өвчтний тоо</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Эмчилгээний үр дүн</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268415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Өвчтний тоо</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Эмчилгээний үр дүн</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317574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Өвчтний тоо</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Эмчилгээний үр дүн</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167703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Өвчтний тоо</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Эмчилгээний үр дүн</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3363921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Өвчтний тоо</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Эмчилгээний үр дүн</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1789686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Өвчтний тоо</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Эмчилгээний үр дүн</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323188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Өвчтний тоо</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Эмчилгээний үр дүн</a:t>
            </a:r>
            <a:endParaRPr dirty="0"/>
          </a:p>
          <a:p>
            <a:r>
              <a:rPr b="0" dirty="0"/>
              <a:t>No alt text provided</a:t>
            </a:r>
            <a:endParaRPr dirty="0"/>
          </a:p>
          <a:p>
            <a:endParaRPr dirty="0"/>
          </a:p>
          <a:p>
            <a:r>
              <a:rPr b="1" dirty="0"/>
              <a:t>Histogram1445664487616</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343563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7"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7" y="4777382"/>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60"/>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3"/>
            <a:ext cx="584978" cy="365125"/>
          </a:xfrm>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33164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6"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3680978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6"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4A036438-E501-470E-BA17-79A62449C768}" type="slidenum">
              <a:rPr lang="en-US" smtClean="0"/>
              <a:pPr/>
              <a:t>‹#›</a:t>
            </a:fld>
            <a:endParaRPr lang="en-US"/>
          </a:p>
        </p:txBody>
      </p:sp>
      <p:sp>
        <p:nvSpPr>
          <p:cNvPr id="14" name="TextBox 13"/>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21534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6" y="2438403"/>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1662554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4"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6"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6"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4A036438-E501-470E-BA17-79A62449C768}" type="slidenum">
              <a:rPr lang="en-US" smtClean="0"/>
              <a:pPr/>
              <a:t>‹#›</a:t>
            </a:fld>
            <a:endParaRPr lang="en-US"/>
          </a:p>
        </p:txBody>
      </p:sp>
      <p:sp>
        <p:nvSpPr>
          <p:cNvPr id="11" name="TextBox 10"/>
          <p:cNvSpPr txBox="1"/>
          <p:nvPr/>
        </p:nvSpPr>
        <p:spPr>
          <a:xfrm>
            <a:off x="1808317"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4"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97180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6"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6"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3736072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417625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8"/>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8"/>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1668983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2"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6"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2301286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6"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6"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9" y="3166529"/>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2"/>
            <a:ext cx="584978" cy="365125"/>
          </a:xfrm>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2409321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7" y="2136708"/>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8" y="2136708"/>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3" name="Slide Number Placeholder 5"/>
          <p:cNvSpPr>
            <a:spLocks noGrp="1"/>
          </p:cNvSpPr>
          <p:nvPr>
            <p:ph type="sldNum" sz="quarter" idx="12"/>
          </p:nvPr>
        </p:nvSpPr>
        <p:spPr>
          <a:xfrm>
            <a:off x="511228" y="787785"/>
            <a:ext cx="584978" cy="365125"/>
          </a:xfrm>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101431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90"/>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5"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6" y="2799662"/>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5"/>
            <a:ext cx="584978" cy="365125"/>
          </a:xfrm>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2015503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236250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4286371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5" y="446091"/>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9"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29529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6"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6"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6"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C496E4-E4D3-48AE-B91B-86F7693D7965}" type="datetimeFigureOut">
              <a:rPr lang="en-US" smtClean="0"/>
              <a:pPr/>
              <a:t>12/13/2021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9" y="491066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90"/>
            <a:ext cx="584978" cy="365125"/>
          </a:xfrm>
        </p:spPr>
        <p:txBody>
          <a:bodyPr/>
          <a:lstStyle/>
          <a:p>
            <a:fld id="{4A036438-E501-470E-BA17-79A62449C768}" type="slidenum">
              <a:rPr lang="en-US" smtClean="0"/>
              <a:pPr/>
              <a:t>‹#›</a:t>
            </a:fld>
            <a:endParaRPr lang="en-US"/>
          </a:p>
        </p:txBody>
      </p:sp>
    </p:spTree>
    <p:extLst>
      <p:ext uri="{BB962C8B-B14F-4D97-AF65-F5344CB8AC3E}">
        <p14:creationId xmlns:p14="http://schemas.microsoft.com/office/powerpoint/2010/main" val="3147631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06"/>
            <a:ext cx="1952272" cy="6853049"/>
            <a:chOff x="6627813" y="195650"/>
            <a:chExt cx="1952625" cy="5678101"/>
          </a:xfrm>
        </p:grpSpPr>
        <p:sp>
          <p:nvSpPr>
            <p:cNvPr id="50" name="Freeform 27"/>
            <p:cNvSpPr/>
            <p:nvPr/>
          </p:nvSpPr>
          <p:spPr bwMode="auto">
            <a:xfrm>
              <a:off x="6627813" y="19565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6"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91"/>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B7C496E4-E4D3-48AE-B91B-86F7693D7965}" type="datetimeFigureOut">
              <a:rPr lang="en-US" smtClean="0"/>
              <a:pPr/>
              <a:t>12/13/2021</a:t>
            </a:fld>
            <a:endParaRPr lang="en-US"/>
          </a:p>
        </p:txBody>
      </p:sp>
      <p:sp>
        <p:nvSpPr>
          <p:cNvPr id="5" name="Footer Placeholder 4"/>
          <p:cNvSpPr>
            <a:spLocks noGrp="1"/>
          </p:cNvSpPr>
          <p:nvPr>
            <p:ph type="ftr" sz="quarter" idx="3"/>
          </p:nvPr>
        </p:nvSpPr>
        <p:spPr>
          <a:xfrm>
            <a:off x="1942415" y="6135811"/>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1228" y="787785"/>
            <a:ext cx="584978" cy="365125"/>
          </a:xfrm>
          <a:prstGeom prst="rect">
            <a:avLst/>
          </a:prstGeom>
        </p:spPr>
        <p:txBody>
          <a:bodyPr vert="horz" lIns="91440" tIns="45720" rIns="91440" bIns="45720" rtlCol="0" anchor="ctr"/>
          <a:lstStyle>
            <a:lvl1pPr algn="r">
              <a:defRPr sz="2000">
                <a:solidFill>
                  <a:srgbClr val="FEFFFF"/>
                </a:solidFill>
              </a:defRPr>
            </a:lvl1pPr>
          </a:lstStyle>
          <a:p>
            <a:fld id="{4A036438-E501-470E-BA17-79A62449C768}" type="slidenum">
              <a:rPr lang="en-US" smtClean="0"/>
              <a:pPr/>
              <a:t>‹#›</a:t>
            </a:fld>
            <a:endParaRPr lang="en-US"/>
          </a:p>
        </p:txBody>
      </p:sp>
    </p:spTree>
    <p:extLst>
      <p:ext uri="{BB962C8B-B14F-4D97-AF65-F5344CB8AC3E}">
        <p14:creationId xmlns:p14="http://schemas.microsoft.com/office/powerpoint/2010/main" val="2953111104"/>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3.png"/><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oleObject" Target="../embeddings/oleObject2.bin"/><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hyperlink" Target="https://app.powerbi.com/groups/me/reports/91fa76aa-9372-42f4-a716-dea013021b0a/?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hyperlink" Target="https://app.powerbi.com/groups/me/reports/91fa76aa-9372-42f4-a716-dea013021b0a/?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hyperlink" Target="https://app.powerbi.com/groups/me/reports/91fa76aa-9372-42f4-a716-dea013021b0a/?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hyperlink" Target="https://app.powerbi.com/groups/me/reports/91fa76aa-9372-42f4-a716-dea013021b0a/?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app.powerbi.com/groups/me/reports/91fa76aa-9372-42f4-a716-dea013021b0a/?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hyperlink" Target="https://app.powerbi.com/groups/me/reports/91fa76aa-9372-42f4-a716-dea013021b0a/?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hyperlink" Target="https://app.powerbi.com/groups/me/reports/91fa76aa-9372-42f4-a716-dea013021b0a/?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hyperlink" Target="https://app.powerbi.com/groups/me/reports/91fa76aa-9372-42f4-a716-dea013021b0a/?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hyperlink" Target="https://app.powerbi.com/groups/me/reports/91fa76aa-9372-42f4-a716-dea013021b0a/?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hyperlink" Target="https://app.powerbi.com/groups/me/reports/91fa76aa-9372-42f4-a716-dea013021b0a/?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29583" y="2201750"/>
            <a:ext cx="6002482" cy="1795017"/>
          </a:xfrm>
        </p:spPr>
        <p:txBody>
          <a:bodyPr>
            <a:noAutofit/>
          </a:bodyPr>
          <a:lstStyle/>
          <a:p>
            <a:pPr algn="r"/>
            <a:br>
              <a:rPr lang="en-US" sz="2100" dirty="0">
                <a:latin typeface="Times New Roman" panose="02020603050405020304" pitchFamily="18" charset="0"/>
                <a:cs typeface="Times New Roman" panose="02020603050405020304" pitchFamily="18" charset="0"/>
              </a:rPr>
            </a:br>
            <a:br>
              <a:rPr lang="en-US" sz="2100" dirty="0">
                <a:latin typeface="Times New Roman" panose="02020603050405020304" pitchFamily="18" charset="0"/>
                <a:cs typeface="Times New Roman" panose="02020603050405020304" pitchFamily="18" charset="0"/>
              </a:rPr>
            </a:br>
            <a:br>
              <a:rPr lang="en-US" sz="2100" dirty="0">
                <a:latin typeface="Times New Roman" panose="02020603050405020304" pitchFamily="18" charset="0"/>
                <a:cs typeface="Times New Roman" panose="02020603050405020304" pitchFamily="18" charset="0"/>
              </a:rPr>
            </a:br>
            <a:br>
              <a:rPr lang="en-US" sz="2100" dirty="0">
                <a:latin typeface="Times New Roman" panose="02020603050405020304" pitchFamily="18" charset="0"/>
                <a:cs typeface="Times New Roman" panose="02020603050405020304" pitchFamily="18" charset="0"/>
              </a:rPr>
            </a:br>
            <a:br>
              <a:rPr lang="en-US" sz="2100" dirty="0">
                <a:latin typeface="Times New Roman" panose="02020603050405020304" pitchFamily="18" charset="0"/>
                <a:cs typeface="Times New Roman" panose="02020603050405020304" pitchFamily="18" charset="0"/>
              </a:rPr>
            </a:br>
            <a:br>
              <a:rPr lang="en-US" sz="2100" dirty="0">
                <a:latin typeface="Times New Roman" panose="02020603050405020304" pitchFamily="18" charset="0"/>
                <a:cs typeface="Times New Roman" panose="02020603050405020304" pitchFamily="18" charset="0"/>
              </a:rPr>
            </a:br>
            <a:r>
              <a:rPr lang="mn-MN" sz="2400" b="1" dirty="0">
                <a:solidFill>
                  <a:srgbClr val="002060"/>
                </a:solidFill>
                <a:latin typeface="Calibri" panose="020F0502020204030204" pitchFamily="34" charset="0"/>
                <a:cs typeface="Calibri" panose="020F0502020204030204" pitchFamily="34" charset="0"/>
              </a:rPr>
              <a:t>УМАЙН ХҮЗҮҮНИЙ ХОРТ ХАВДРЫН </a:t>
            </a:r>
            <a:br>
              <a:rPr lang="en-AU" sz="2400" b="1" dirty="0">
                <a:solidFill>
                  <a:srgbClr val="002060"/>
                </a:solidFill>
                <a:latin typeface="Calibri" panose="020F0502020204030204" pitchFamily="34" charset="0"/>
                <a:cs typeface="Calibri" panose="020F0502020204030204" pitchFamily="34" charset="0"/>
              </a:rPr>
            </a:br>
            <a:r>
              <a:rPr lang="mn-MN" sz="2400" b="1" dirty="0">
                <a:solidFill>
                  <a:srgbClr val="002060"/>
                </a:solidFill>
                <a:latin typeface="Calibri" panose="020F0502020204030204" pitchFamily="34" charset="0"/>
                <a:cs typeface="Calibri" panose="020F0502020204030204" pitchFamily="34" charset="0"/>
              </a:rPr>
              <a:t>эзэлхүүн ба тунгийн харьцааг тооцож</a:t>
            </a:r>
            <a:br>
              <a:rPr lang="mn-MN" sz="2400" b="1" dirty="0">
                <a:solidFill>
                  <a:srgbClr val="002060"/>
                </a:solidFill>
                <a:latin typeface="Calibri" panose="020F0502020204030204" pitchFamily="34" charset="0"/>
                <a:cs typeface="Calibri" panose="020F0502020204030204" pitchFamily="34" charset="0"/>
              </a:rPr>
            </a:br>
            <a:r>
              <a:rPr lang="mn-MN" sz="2400" b="1" dirty="0">
                <a:solidFill>
                  <a:srgbClr val="002060"/>
                </a:solidFill>
                <a:latin typeface="Calibri" panose="020F0502020204030204" pitchFamily="34" charset="0"/>
                <a:cs typeface="Calibri" panose="020F0502020204030204" pitchFamily="34" charset="0"/>
              </a:rPr>
              <a:t>ДОТУУР ТУЯА ЭМЧИЛГЭЭгээр эмчлэх нь </a:t>
            </a:r>
            <a:br>
              <a:rPr lang="en-US" sz="2400" dirty="0">
                <a:solidFill>
                  <a:srgbClr val="002060"/>
                </a:solidFill>
                <a:latin typeface="Calibri" panose="020F0502020204030204" pitchFamily="34" charset="0"/>
                <a:cs typeface="Calibri" panose="020F0502020204030204" pitchFamily="34" charset="0"/>
              </a:rPr>
            </a:br>
            <a:r>
              <a:rPr lang="mn-MN" sz="2000" b="1" dirty="0">
                <a:solidFill>
                  <a:srgbClr val="002060"/>
                </a:solidFill>
                <a:latin typeface="Calibri" panose="020F0502020204030204" pitchFamily="34" charset="0"/>
                <a:cs typeface="Calibri" panose="020F0502020204030204" pitchFamily="34" charset="0"/>
              </a:rPr>
              <a:t> </a:t>
            </a:r>
            <a:br>
              <a:rPr lang="en-US" sz="1800" b="1" dirty="0">
                <a:solidFill>
                  <a:srgbClr val="002060"/>
                </a:solidFill>
                <a:latin typeface="Calibri" panose="020F0502020204030204" pitchFamily="34" charset="0"/>
                <a:cs typeface="Calibri" panose="020F0502020204030204" pitchFamily="34" charset="0"/>
              </a:rPr>
            </a:br>
            <a:r>
              <a:rPr lang="en-US" sz="1800" b="1" dirty="0">
                <a:solidFill>
                  <a:srgbClr val="002060"/>
                </a:solidFill>
                <a:latin typeface="Calibri" panose="020F0502020204030204" pitchFamily="34" charset="0"/>
                <a:cs typeface="Calibri" panose="020F0502020204030204" pitchFamily="34" charset="0"/>
              </a:rPr>
              <a:t> </a:t>
            </a:r>
            <a:br>
              <a:rPr lang="en-US" sz="210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2" cstate="print"/>
          <a:srcRect r="59928"/>
          <a:stretch/>
        </p:blipFill>
        <p:spPr>
          <a:xfrm>
            <a:off x="7467602" y="192258"/>
            <a:ext cx="1530183" cy="1334883"/>
          </a:xfrm>
          <a:prstGeom prst="rect">
            <a:avLst/>
          </a:prstGeom>
        </p:spPr>
      </p:pic>
      <p:sp>
        <p:nvSpPr>
          <p:cNvPr id="5" name="Subtitle 2"/>
          <p:cNvSpPr txBox="1">
            <a:spLocks/>
          </p:cNvSpPr>
          <p:nvPr/>
        </p:nvSpPr>
        <p:spPr>
          <a:xfrm>
            <a:off x="3657600" y="3867166"/>
            <a:ext cx="4953000" cy="256139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600" dirty="0">
              <a:latin typeface="Times New Roman" panose="02020603050405020304" pitchFamily="18" charset="0"/>
              <a:cs typeface="Times New Roman" panose="02020603050405020304" pitchFamily="18" charset="0"/>
            </a:endParaRPr>
          </a:p>
          <a:p>
            <a:pPr algn="r"/>
            <a:r>
              <a:rPr lang="mn-MN" sz="1600" dirty="0">
                <a:latin typeface="Calibri" panose="020F0502020204030204" pitchFamily="34" charset="0"/>
                <a:cs typeface="Calibri" panose="020F0502020204030204" pitchFamily="34" charset="0"/>
              </a:rPr>
              <a:t> </a:t>
            </a:r>
            <a:r>
              <a:rPr lang="mn-MN" sz="1600" dirty="0">
                <a:solidFill>
                  <a:srgbClr val="0070C0"/>
                </a:solidFill>
                <a:latin typeface="Calibri" panose="020F0502020204030204" pitchFamily="34" charset="0"/>
                <a:cs typeface="Calibri" panose="020F0502020204030204" pitchFamily="34" charset="0"/>
              </a:rPr>
              <a:t>ХСҮТ, Туяа эмчилгээний эмч Я.Эрдэнэуяа</a:t>
            </a:r>
          </a:p>
          <a:p>
            <a:pPr algn="r"/>
            <a:r>
              <a:rPr lang="az-Cyrl-AZ" sz="1600" dirty="0">
                <a:solidFill>
                  <a:srgbClr val="0070C0"/>
                </a:solidFill>
                <a:latin typeface="Calibri" panose="020F0502020204030204" pitchFamily="34" charset="0"/>
                <a:cs typeface="Calibri" panose="020F0502020204030204" pitchFamily="34" charset="0"/>
              </a:rPr>
              <a:t>АУ-ны доктор, профессор Д.Гончигсүрэн                          АУ-ны доктор, дэд профессор Д.Мөнхбаатар</a:t>
            </a:r>
            <a:br>
              <a:rPr lang="az-Cyrl-AZ" sz="1600" dirty="0">
                <a:solidFill>
                  <a:srgbClr val="0070C0"/>
                </a:solidFill>
                <a:latin typeface="Calibri" panose="020F0502020204030204" pitchFamily="34" charset="0"/>
                <a:cs typeface="Calibri" panose="020F0502020204030204" pitchFamily="34" charset="0"/>
              </a:rPr>
            </a:br>
            <a:r>
              <a:rPr lang="az-Cyrl-AZ" sz="1600" dirty="0">
                <a:solidFill>
                  <a:srgbClr val="0070C0"/>
                </a:solidFill>
                <a:latin typeface="Calibri" panose="020F0502020204030204" pitchFamily="34" charset="0"/>
                <a:cs typeface="Calibri" panose="020F0502020204030204" pitchFamily="34" charset="0"/>
              </a:rPr>
              <a:t>АУ-ны доктор, дэд профессор Ш.Энхтуяа                        АУ-ны доктор М.Минжмаа </a:t>
            </a:r>
          </a:p>
          <a:p>
            <a:endParaRPr lang="en-US" sz="1800" i="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200400" y="5966895"/>
            <a:ext cx="2571750" cy="461665"/>
          </a:xfrm>
          <a:prstGeom prst="rect">
            <a:avLst/>
          </a:prstGeom>
          <a:noFill/>
        </p:spPr>
        <p:txBody>
          <a:bodyPr wrap="square" rtlCol="0">
            <a:spAutoFit/>
          </a:bodyPr>
          <a:lstStyle/>
          <a:p>
            <a:pPr algn="ctr"/>
            <a:r>
              <a:rPr lang="mn-MN" sz="1200" i="1" dirty="0">
                <a:solidFill>
                  <a:srgbClr val="002060"/>
                </a:solidFill>
                <a:latin typeface="Calibri" panose="020F0502020204030204" pitchFamily="34" charset="0"/>
                <a:cs typeface="Calibri" panose="020F0502020204030204" pitchFamily="34" charset="0"/>
              </a:rPr>
              <a:t>Улаанбаатар хот</a:t>
            </a:r>
          </a:p>
          <a:p>
            <a:pPr algn="ctr"/>
            <a:r>
              <a:rPr lang="mn-MN" sz="1200" dirty="0">
                <a:solidFill>
                  <a:srgbClr val="002060"/>
                </a:solidFill>
                <a:latin typeface="Calibri" panose="020F0502020204030204" pitchFamily="34" charset="0"/>
                <a:cs typeface="Calibri" panose="020F0502020204030204" pitchFamily="34" charset="0"/>
              </a:rPr>
              <a:t>2021 он</a:t>
            </a:r>
            <a:endParaRPr lang="en-US" sz="1200" dirty="0">
              <a:solidFill>
                <a:srgbClr val="00206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ED173006-EF6A-C441-922F-D9ABCA60A4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913" y="207137"/>
            <a:ext cx="2789492" cy="1298539"/>
          </a:xfrm>
          <a:prstGeom prst="rect">
            <a:avLst/>
          </a:prstGeom>
        </p:spPr>
      </p:pic>
      <p:sp>
        <p:nvSpPr>
          <p:cNvPr id="3" name="Rectangle 2">
            <a:extLst>
              <a:ext uri="{FF2B5EF4-FFF2-40B4-BE49-F238E27FC236}">
                <a16:creationId xmlns:a16="http://schemas.microsoft.com/office/drawing/2014/main" id="{3F801421-742F-934C-B87A-60EA8B042626}"/>
              </a:ext>
            </a:extLst>
          </p:cNvPr>
          <p:cNvSpPr/>
          <p:nvPr/>
        </p:nvSpPr>
        <p:spPr>
          <a:xfrm>
            <a:off x="4038600" y="76200"/>
            <a:ext cx="4572000" cy="923330"/>
          </a:xfrm>
          <a:prstGeom prst="rect">
            <a:avLst/>
          </a:prstGeom>
        </p:spPr>
        <p:txBody>
          <a:bodyPr>
            <a:spAutoFit/>
          </a:bodyPr>
          <a:lstStyle/>
          <a:p>
            <a:r>
              <a:rPr lang="mn-MN" b="1" dirty="0">
                <a:solidFill>
                  <a:srgbClr val="0070C0"/>
                </a:solidFill>
                <a:latin typeface="Calibri" panose="020F0502020204030204" pitchFamily="34" charset="0"/>
                <a:cs typeface="Calibri" panose="020F0502020204030204" pitchFamily="34" charset="0"/>
              </a:rPr>
              <a:t>АНАГААХЫН ШИНЖЛЭХ УХААНЫ ҮНДЭСНИЙ ИХ СУРГУУЛЬ</a:t>
            </a:r>
            <a:endParaRPr lang="en-US" b="1" dirty="0">
              <a:solidFill>
                <a:srgbClr val="0070C0"/>
              </a:solidFill>
              <a:latin typeface="Calibri" panose="020F0502020204030204" pitchFamily="34" charset="0"/>
              <a:cs typeface="Calibri" panose="020F0502020204030204" pitchFamily="34" charset="0"/>
            </a:endParaRPr>
          </a:p>
          <a:p>
            <a:r>
              <a:rPr lang="ru-RU" b="1" dirty="0">
                <a:solidFill>
                  <a:srgbClr val="0070C0"/>
                </a:solidFill>
                <a:latin typeface="Calibri" panose="020F0502020204030204" pitchFamily="34" charset="0"/>
                <a:cs typeface="Calibri" panose="020F0502020204030204" pitchFamily="34" charset="0"/>
              </a:rPr>
              <a:t>АНАГААХ УХААНЫ СУРГУУЛЬ</a:t>
            </a:r>
            <a:endParaRPr lang="en-US"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4448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239204" y="576919"/>
            <a:ext cx="7198995" cy="787621"/>
          </a:xfrm>
          <a:prstGeom prst="rect">
            <a:avLst/>
          </a:prstGeom>
        </p:spPr>
        <p:txBody>
          <a:bodyPr vert="horz" lIns="91440" tIns="45720" rIns="91440" bIns="45720" rtlCol="0" anchor="ctr">
            <a:normAutofit/>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УХХХ-ын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туяа</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эмчилгээ</a:t>
            </a:r>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АЖЛЫН ҮНДЭСЛЭЛ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graphicFrame>
        <p:nvGraphicFramePr>
          <p:cNvPr id="40" name="Content Placeholder 2">
            <a:extLst>
              <a:ext uri="{FF2B5EF4-FFF2-40B4-BE49-F238E27FC236}">
                <a16:creationId xmlns:a16="http://schemas.microsoft.com/office/drawing/2014/main" id="{E181D017-7666-4F89-9D62-08B24FBCD7D5}"/>
              </a:ext>
            </a:extLst>
          </p:cNvPr>
          <p:cNvGraphicFramePr>
            <a:graphicFrameLocks noGrp="1"/>
          </p:cNvGraphicFramePr>
          <p:nvPr>
            <p:ph idx="1"/>
            <p:extLst>
              <p:ext uri="{D42A27DB-BD31-4B8C-83A1-F6EECF244321}">
                <p14:modId xmlns:p14="http://schemas.microsoft.com/office/powerpoint/2010/main" val="1578396256"/>
              </p:ext>
            </p:extLst>
          </p:nvPr>
        </p:nvGraphicFramePr>
        <p:xfrm>
          <a:off x="1591991" y="1939667"/>
          <a:ext cx="7002598" cy="4293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7" name="TextBox 36">
            <a:extLst>
              <a:ext uri="{FF2B5EF4-FFF2-40B4-BE49-F238E27FC236}">
                <a16:creationId xmlns:a16="http://schemas.microsoft.com/office/drawing/2014/main" id="{80241B8A-A60A-4E94-864F-E524D7E7D575}"/>
              </a:ext>
            </a:extLst>
          </p:cNvPr>
          <p:cNvSpPr txBox="1"/>
          <p:nvPr/>
        </p:nvSpPr>
        <p:spPr>
          <a:xfrm>
            <a:off x="2519358" y="1658006"/>
            <a:ext cx="5694495" cy="369332"/>
          </a:xfrm>
          <a:prstGeom prst="rect">
            <a:avLst/>
          </a:prstGeom>
          <a:noFill/>
        </p:spPr>
        <p:txBody>
          <a:bodyPr wrap="square">
            <a:spAutoFit/>
          </a:bodyPr>
          <a:lstStyle/>
          <a:p>
            <a:r>
              <a:rPr lang="mn-MN" dirty="0">
                <a:latin typeface="Calibri" panose="020F0502020204030204" pitchFamily="34" charset="0"/>
                <a:cs typeface="Calibri" panose="020F0502020204030204" pitchFamily="34" charset="0"/>
              </a:rPr>
              <a:t>Дараах зорилгоор туяа эмчилгээг мөн хийнэ</a:t>
            </a:r>
          </a:p>
        </p:txBody>
      </p:sp>
    </p:spTree>
    <p:extLst>
      <p:ext uri="{BB962C8B-B14F-4D97-AF65-F5344CB8AC3E}">
        <p14:creationId xmlns:p14="http://schemas.microsoft.com/office/powerpoint/2010/main" val="4098476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206436" y="860799"/>
            <a:ext cx="7198995" cy="507297"/>
          </a:xfrm>
          <a:prstGeom prst="rect">
            <a:avLst/>
          </a:prstGeom>
        </p:spPr>
        <p:txBody>
          <a:bodyPr vert="horz" lIns="91440" tIns="45720" rIns="91440" bIns="45720" rtlCol="0" anchor="ctr">
            <a:normAutofit fontScale="92500"/>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Умайн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хүзүүний</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хорт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хавдрын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тархалт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ба</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үе</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шат</a:t>
            </a:r>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a:p>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АЖЛЫН ҮНДЭСЛЭЛ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sp>
        <p:nvSpPr>
          <p:cNvPr id="38" name="Rectangle 37">
            <a:extLst>
              <a:ext uri="{FF2B5EF4-FFF2-40B4-BE49-F238E27FC236}">
                <a16:creationId xmlns:a16="http://schemas.microsoft.com/office/drawing/2014/main" id="{54D9F56C-6AD1-4789-8BC8-23A5B66E30D1}"/>
              </a:ext>
            </a:extLst>
          </p:cNvPr>
          <p:cNvSpPr/>
          <p:nvPr/>
        </p:nvSpPr>
        <p:spPr>
          <a:xfrm>
            <a:off x="2362202" y="1476350"/>
            <a:ext cx="5089089" cy="400110"/>
          </a:xfrm>
          <a:prstGeom prst="rect">
            <a:avLst/>
          </a:prstGeom>
        </p:spPr>
        <p:txBody>
          <a:bodyPr wrap="square">
            <a:spAutoFit/>
          </a:bodyPr>
          <a:lstStyle/>
          <a:p>
            <a:r>
              <a:rPr lang="en-US" sz="2000" dirty="0" err="1">
                <a:latin typeface="Calibri" panose="020F0502020204030204" pitchFamily="34" charset="0"/>
                <a:cs typeface="Calibri" panose="020F0502020204030204" pitchFamily="34" charset="0"/>
              </a:rPr>
              <a:t>Эмэгтэй</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бэлэг</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эрхтэний</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хэвийн</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анатоми</a:t>
            </a:r>
            <a:r>
              <a:rPr lang="en-US" sz="2000" dirty="0">
                <a:latin typeface="Calibri" panose="020F0502020204030204" pitchFamily="34" charset="0"/>
                <a:cs typeface="Calibri" panose="020F0502020204030204" pitchFamily="34" charset="0"/>
              </a:rPr>
              <a:t> </a:t>
            </a:r>
          </a:p>
        </p:txBody>
      </p:sp>
      <p:pic>
        <p:nvPicPr>
          <p:cNvPr id="41" name="Picture 40">
            <a:extLst>
              <a:ext uri="{FF2B5EF4-FFF2-40B4-BE49-F238E27FC236}">
                <a16:creationId xmlns:a16="http://schemas.microsoft.com/office/drawing/2014/main" id="{3B38B37C-9E8E-4B36-AC34-81291A107AD6}"/>
              </a:ext>
            </a:extLst>
          </p:cNvPr>
          <p:cNvPicPr>
            <a:picLocks noChangeAspect="1"/>
          </p:cNvPicPr>
          <p:nvPr/>
        </p:nvPicPr>
        <p:blipFill rotWithShape="1">
          <a:blip r:embed="rId2">
            <a:extLst>
              <a:ext uri="{28A0092B-C50C-407E-A947-70E740481C1C}">
                <a14:useLocalDpi xmlns:a14="http://schemas.microsoft.com/office/drawing/2010/main" val="0"/>
              </a:ext>
            </a:extLst>
          </a:blip>
          <a:srcRect l="28333" t="51779" r="33333" b="19466"/>
          <a:stretch/>
        </p:blipFill>
        <p:spPr>
          <a:xfrm>
            <a:off x="951017" y="2154447"/>
            <a:ext cx="8083216" cy="3609549"/>
          </a:xfrm>
          <a:prstGeom prst="rect">
            <a:avLst/>
          </a:prstGeom>
        </p:spPr>
      </p:pic>
    </p:spTree>
    <p:extLst>
      <p:ext uri="{BB962C8B-B14F-4D97-AF65-F5344CB8AC3E}">
        <p14:creationId xmlns:p14="http://schemas.microsoft.com/office/powerpoint/2010/main" val="2855285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206436" y="860799"/>
            <a:ext cx="7198995" cy="507297"/>
          </a:xfrm>
          <a:prstGeom prst="rect">
            <a:avLst/>
          </a:prstGeom>
        </p:spPr>
        <p:txBody>
          <a:bodyPr vert="horz" lIns="91440" tIns="45720" rIns="91440" bIns="45720" rtlCol="0" anchor="ctr">
            <a:normAutofit fontScale="92500"/>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Умайн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хүзүүний</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хорт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хавдрын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тархалт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ба</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үе</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шат</a:t>
            </a:r>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a:p>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АЖЛЫН ҮНДЭСЛЭЛ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sp>
        <p:nvSpPr>
          <p:cNvPr id="38" name="Rectangle 37">
            <a:extLst>
              <a:ext uri="{FF2B5EF4-FFF2-40B4-BE49-F238E27FC236}">
                <a16:creationId xmlns:a16="http://schemas.microsoft.com/office/drawing/2014/main" id="{54D9F56C-6AD1-4789-8BC8-23A5B66E30D1}"/>
              </a:ext>
            </a:extLst>
          </p:cNvPr>
          <p:cNvSpPr/>
          <p:nvPr/>
        </p:nvSpPr>
        <p:spPr>
          <a:xfrm>
            <a:off x="2261388" y="1682610"/>
            <a:ext cx="5089089" cy="400110"/>
          </a:xfrm>
          <a:prstGeom prst="rect">
            <a:avLst/>
          </a:prstGeom>
        </p:spPr>
        <p:txBody>
          <a:bodyPr wrap="square">
            <a:spAutoFit/>
          </a:bodyPr>
          <a:lstStyle/>
          <a:p>
            <a:pPr algn="ctr"/>
            <a:r>
              <a:rPr lang="en-US" sz="2000" dirty="0" err="1">
                <a:latin typeface="Calibri" panose="020F0502020204030204" pitchFamily="34" charset="0"/>
                <a:cs typeface="Calibri" panose="020F0502020204030204" pitchFamily="34" charset="0"/>
              </a:rPr>
              <a:t>Умайн</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хүзүүний</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хорт</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хавдар</a:t>
            </a:r>
            <a:r>
              <a:rPr lang="en-US" sz="2000" dirty="0">
                <a:latin typeface="Calibri" panose="020F0502020204030204" pitchFamily="34" charset="0"/>
                <a:cs typeface="Calibri" panose="020F0502020204030204" pitchFamily="34" charset="0"/>
              </a:rPr>
              <a:t> </a:t>
            </a:r>
          </a:p>
        </p:txBody>
      </p:sp>
      <p:pic>
        <p:nvPicPr>
          <p:cNvPr id="37" name="Content Placeholder 4">
            <a:extLst>
              <a:ext uri="{FF2B5EF4-FFF2-40B4-BE49-F238E27FC236}">
                <a16:creationId xmlns:a16="http://schemas.microsoft.com/office/drawing/2014/main" id="{6E4B6E4E-94DD-45DF-B6E6-F89A7D5E928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4200" t="22047" r="-432" b="11285"/>
          <a:stretch/>
        </p:blipFill>
        <p:spPr>
          <a:xfrm>
            <a:off x="1402064" y="2545379"/>
            <a:ext cx="6807734" cy="3445890"/>
          </a:xfrm>
        </p:spPr>
      </p:pic>
    </p:spTree>
    <p:extLst>
      <p:ext uri="{BB962C8B-B14F-4D97-AF65-F5344CB8AC3E}">
        <p14:creationId xmlns:p14="http://schemas.microsoft.com/office/powerpoint/2010/main" val="3764489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206436" y="860799"/>
            <a:ext cx="7198995" cy="507297"/>
          </a:xfrm>
          <a:prstGeom prst="rect">
            <a:avLst/>
          </a:prstGeom>
        </p:spPr>
        <p:txBody>
          <a:bodyPr vert="horz" lIns="91440" tIns="45720" rIns="91440" bIns="45720" rtlCol="0" anchor="ctr">
            <a:normAutofit fontScale="92500"/>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Умайн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хүзүүний</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хорт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хавдрын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тархалт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ба</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үе</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шат</a:t>
            </a:r>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a:p>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АЖЛЫН ҮНДЭСЛЭЛ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graphicFrame>
        <p:nvGraphicFramePr>
          <p:cNvPr id="40" name="Content Placeholder 2">
            <a:extLst>
              <a:ext uri="{FF2B5EF4-FFF2-40B4-BE49-F238E27FC236}">
                <a16:creationId xmlns:a16="http://schemas.microsoft.com/office/drawing/2014/main" id="{E5A0A689-2ECB-4EDB-9D2F-616117DF827D}"/>
              </a:ext>
            </a:extLst>
          </p:cNvPr>
          <p:cNvGraphicFramePr>
            <a:graphicFrameLocks noGrp="1"/>
          </p:cNvGraphicFramePr>
          <p:nvPr>
            <p:ph idx="1"/>
            <p:extLst>
              <p:ext uri="{D42A27DB-BD31-4B8C-83A1-F6EECF244321}">
                <p14:modId xmlns:p14="http://schemas.microsoft.com/office/powerpoint/2010/main" val="369318770"/>
              </p:ext>
            </p:extLst>
          </p:nvPr>
        </p:nvGraphicFramePr>
        <p:xfrm>
          <a:off x="1546006" y="2362200"/>
          <a:ext cx="4245194" cy="395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 name="TextBox 40">
            <a:extLst>
              <a:ext uri="{FF2B5EF4-FFF2-40B4-BE49-F238E27FC236}">
                <a16:creationId xmlns:a16="http://schemas.microsoft.com/office/drawing/2014/main" id="{D9F64A18-D09B-4B2C-AAEB-BD9681E3CE0C}"/>
              </a:ext>
            </a:extLst>
          </p:cNvPr>
          <p:cNvSpPr txBox="1"/>
          <p:nvPr/>
        </p:nvSpPr>
        <p:spPr>
          <a:xfrm>
            <a:off x="1546006" y="1708288"/>
            <a:ext cx="241639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FIGO 2018 </a:t>
            </a:r>
            <a:r>
              <a:rPr lang="en-US" dirty="0" err="1">
                <a:latin typeface="Times New Roman" panose="02020603050405020304" pitchFamily="18" charset="0"/>
                <a:cs typeface="Times New Roman" panose="02020603050405020304" pitchFamily="18" charset="0"/>
              </a:rPr>
              <a:t>ангилал</a:t>
            </a:r>
            <a:endParaRPr lang="en-US" dirty="0">
              <a:latin typeface="Times New Roman" panose="02020603050405020304" pitchFamily="18" charset="0"/>
              <a:cs typeface="Times New Roman" panose="02020603050405020304" pitchFamily="18" charset="0"/>
            </a:endParaRPr>
          </a:p>
        </p:txBody>
      </p:sp>
      <p:sp>
        <p:nvSpPr>
          <p:cNvPr id="5" name="Right Brace 4">
            <a:extLst>
              <a:ext uri="{FF2B5EF4-FFF2-40B4-BE49-F238E27FC236}">
                <a16:creationId xmlns:a16="http://schemas.microsoft.com/office/drawing/2014/main" id="{0CE10F23-6972-4C41-875F-0B6A402DA259}"/>
              </a:ext>
            </a:extLst>
          </p:cNvPr>
          <p:cNvSpPr/>
          <p:nvPr/>
        </p:nvSpPr>
        <p:spPr>
          <a:xfrm>
            <a:off x="6096000" y="2438400"/>
            <a:ext cx="8382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3" name="Rectangle 42">
            <a:extLst>
              <a:ext uri="{FF2B5EF4-FFF2-40B4-BE49-F238E27FC236}">
                <a16:creationId xmlns:a16="http://schemas.microsoft.com/office/drawing/2014/main" id="{D25741C9-1937-4736-BC7E-BD6E9206D16B}"/>
              </a:ext>
            </a:extLst>
          </p:cNvPr>
          <p:cNvSpPr/>
          <p:nvPr/>
        </p:nvSpPr>
        <p:spPr>
          <a:xfrm>
            <a:off x="7086602" y="3371277"/>
            <a:ext cx="1228851" cy="1231106"/>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Locally advanced stage</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110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206436" y="860799"/>
            <a:ext cx="7198995" cy="507297"/>
          </a:xfrm>
          <a:prstGeom prst="rect">
            <a:avLst/>
          </a:prstGeom>
        </p:spPr>
        <p:txBody>
          <a:bodyPr vert="horz" lIns="91440" tIns="45720" rIns="91440" bIns="45720" rtlCol="0" anchor="ctr">
            <a:normAutofit fontScale="92500"/>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Умайн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хүзүүний</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хорт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хавдрын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тархалт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ба</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үе</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шат</a:t>
            </a:r>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a:p>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АЖЛЫН ҮНДЭСЛЭЛ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graphicFrame>
        <p:nvGraphicFramePr>
          <p:cNvPr id="40" name="Content Placeholder 2">
            <a:extLst>
              <a:ext uri="{FF2B5EF4-FFF2-40B4-BE49-F238E27FC236}">
                <a16:creationId xmlns:a16="http://schemas.microsoft.com/office/drawing/2014/main" id="{E5A0A689-2ECB-4EDB-9D2F-616117DF827D}"/>
              </a:ext>
            </a:extLst>
          </p:cNvPr>
          <p:cNvGraphicFramePr>
            <a:graphicFrameLocks noGrp="1"/>
          </p:cNvGraphicFramePr>
          <p:nvPr>
            <p:ph idx="1"/>
            <p:extLst>
              <p:ext uri="{D42A27DB-BD31-4B8C-83A1-F6EECF244321}">
                <p14:modId xmlns:p14="http://schemas.microsoft.com/office/powerpoint/2010/main" val="1114757687"/>
              </p:ext>
            </p:extLst>
          </p:nvPr>
        </p:nvGraphicFramePr>
        <p:xfrm>
          <a:off x="2644981" y="2379079"/>
          <a:ext cx="4245194" cy="395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 name="TextBox 40">
            <a:extLst>
              <a:ext uri="{FF2B5EF4-FFF2-40B4-BE49-F238E27FC236}">
                <a16:creationId xmlns:a16="http://schemas.microsoft.com/office/drawing/2014/main" id="{D9F64A18-D09B-4B2C-AAEB-BD9681E3CE0C}"/>
              </a:ext>
            </a:extLst>
          </p:cNvPr>
          <p:cNvSpPr txBox="1"/>
          <p:nvPr/>
        </p:nvSpPr>
        <p:spPr>
          <a:xfrm>
            <a:off x="3559381" y="1492509"/>
            <a:ext cx="2416394" cy="400110"/>
          </a:xfrm>
          <a:prstGeom prst="rect">
            <a:avLst/>
          </a:prstGeom>
          <a:noFill/>
        </p:spPr>
        <p:txBody>
          <a:bodyPr wrap="square">
            <a:spAutoFit/>
          </a:bodyPr>
          <a:lstStyle/>
          <a:p>
            <a:r>
              <a:rPr lang="en-US" sz="2000" dirty="0" err="1">
                <a:latin typeface="Times New Roman" panose="02020603050405020304" pitchFamily="18" charset="0"/>
                <a:cs typeface="Times New Roman" panose="02020603050405020304" pitchFamily="18" charset="0"/>
              </a:rPr>
              <a:t>Эдзүйн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төрлөөр</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0272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188255" y="702699"/>
            <a:ext cx="7198995" cy="507297"/>
          </a:xfrm>
          <a:prstGeom prst="rect">
            <a:avLst/>
          </a:prstGeom>
        </p:spPr>
        <p:txBody>
          <a:bodyPr vert="horz" lIns="91440" tIns="45720" rIns="91440" bIns="45720" rtlCol="0" anchor="ctr">
            <a:normAutofit/>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УХХХ-ын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Зайн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туяа</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эмчилгээ</a:t>
            </a:r>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АЖЛЫН ҮНДЭСЛЭЛ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graphicFrame>
        <p:nvGraphicFramePr>
          <p:cNvPr id="46" name="Content Placeholder 2">
            <a:extLst>
              <a:ext uri="{FF2B5EF4-FFF2-40B4-BE49-F238E27FC236}">
                <a16:creationId xmlns:a16="http://schemas.microsoft.com/office/drawing/2014/main" id="{45F78ABD-442D-4564-B235-25779CA00186}"/>
              </a:ext>
            </a:extLst>
          </p:cNvPr>
          <p:cNvGraphicFramePr>
            <a:graphicFrameLocks noGrp="1"/>
          </p:cNvGraphicFramePr>
          <p:nvPr>
            <p:ph idx="1"/>
            <p:extLst>
              <p:ext uri="{D42A27DB-BD31-4B8C-83A1-F6EECF244321}">
                <p14:modId xmlns:p14="http://schemas.microsoft.com/office/powerpoint/2010/main" val="1206347574"/>
              </p:ext>
            </p:extLst>
          </p:nvPr>
        </p:nvGraphicFramePr>
        <p:xfrm>
          <a:off x="1514169" y="1748348"/>
          <a:ext cx="7002598" cy="4293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3314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95"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6"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7"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8"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9"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0"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1"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2"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3"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4"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5"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6"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08" name="Group 207">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09"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10"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11"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12"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13"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14"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15"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16"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17"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18"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9"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0"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2" name="Rectangle 221">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4"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26" name="Rectangle 225">
            <a:extLst>
              <a:ext uri="{FF2B5EF4-FFF2-40B4-BE49-F238E27FC236}">
                <a16:creationId xmlns:a16="http://schemas.microsoft.com/office/drawing/2014/main" id="{519DD9F9-F5C4-4212-9AF4-FA9113A5C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D426F6C-F417-4549-8850-F25566CD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2" y="643469"/>
            <a:ext cx="8178799" cy="5260195"/>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11">
            <a:extLst>
              <a:ext uri="{FF2B5EF4-FFF2-40B4-BE49-F238E27FC236}">
                <a16:creationId xmlns:a16="http://schemas.microsoft.com/office/drawing/2014/main" id="{A62F81ED-B4A6-4AE5-80BE-E6269859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5"/>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C:\Users\userAA\Desktop\IGBT3.JPG">
            <a:extLst>
              <a:ext uri="{FF2B5EF4-FFF2-40B4-BE49-F238E27FC236}">
                <a16:creationId xmlns:a16="http://schemas.microsoft.com/office/drawing/2014/main" id="{031AFA11-F08D-4D5E-A6A5-9B86241DC7A6}"/>
              </a:ext>
            </a:extLst>
          </p:cNvPr>
          <p:cNvPicPr>
            <a:picLocks noGrp="1" noChangeAspect="1" noChangeArrowheads="1"/>
          </p:cNvPicPr>
          <p:nvPr>
            <p:ph idx="1"/>
          </p:nvPr>
        </p:nvPicPr>
        <p:blipFill rotWithShape="1">
          <a:blip r:embed="rId2"/>
          <a:srcRect l="10457" t="14962" r="19668" b="48862"/>
          <a:stretch/>
        </p:blipFill>
        <p:spPr bwMode="auto">
          <a:xfrm>
            <a:off x="645156" y="1856927"/>
            <a:ext cx="7847933" cy="3171273"/>
          </a:xfrm>
          <a:prstGeom prst="rect">
            <a:avLst/>
          </a:prstGeom>
          <a:noFill/>
        </p:spPr>
      </p:pic>
      <p:sp>
        <p:nvSpPr>
          <p:cNvPr id="36" name="TextBox 35">
            <a:extLst>
              <a:ext uri="{FF2B5EF4-FFF2-40B4-BE49-F238E27FC236}">
                <a16:creationId xmlns:a16="http://schemas.microsoft.com/office/drawing/2014/main" id="{4F1E208C-2B48-4FF6-9DD5-20A8B36F1664}"/>
              </a:ext>
            </a:extLst>
          </p:cNvPr>
          <p:cNvSpPr txBox="1"/>
          <p:nvPr/>
        </p:nvSpPr>
        <p:spPr>
          <a:xfrm>
            <a:off x="1279696" y="848083"/>
            <a:ext cx="6733396" cy="646331"/>
          </a:xfrm>
          <a:prstGeom prst="rect">
            <a:avLst/>
          </a:prstGeom>
          <a:noFill/>
        </p:spPr>
        <p:txBody>
          <a:bodyPr wrap="square">
            <a:spAutoFit/>
          </a:bodyPr>
          <a:lstStyle/>
          <a:p>
            <a:pPr algn="ctr"/>
            <a:r>
              <a:rPr lang="en-US" b="1" dirty="0" err="1">
                <a:latin typeface="Calibri" panose="020F0502020204030204" pitchFamily="34" charset="0"/>
                <a:cs typeface="Calibri" panose="020F0502020204030204" pitchFamily="34" charset="0"/>
              </a:rPr>
              <a:t>Зайн</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туяа</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эмчилгээний</a:t>
            </a:r>
            <a:r>
              <a:rPr lang="en-US" b="1" dirty="0">
                <a:latin typeface="Calibri" panose="020F0502020204030204" pitchFamily="34" charset="0"/>
                <a:cs typeface="Calibri" panose="020F0502020204030204" pitchFamily="34" charset="0"/>
              </a:rPr>
              <a:t> </a:t>
            </a:r>
            <a:br>
              <a:rPr lang="en-US" b="1" dirty="0">
                <a:latin typeface="Calibri" panose="020F0502020204030204" pitchFamily="34" charset="0"/>
                <a:cs typeface="Calibri" panose="020F0502020204030204" pitchFamily="34" charset="0"/>
              </a:rPr>
            </a:br>
            <a:r>
              <a:rPr lang="mn-MN" b="1" dirty="0">
                <a:latin typeface="Calibri" panose="020F0502020204030204" pitchFamily="34" charset="0"/>
                <a:cs typeface="Calibri" panose="020F0502020204030204" pitchFamily="34" charset="0"/>
              </a:rPr>
              <a:t>ГУРВАН</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хэмжээст</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бай</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эзлэхүүнүүд</a:t>
            </a:r>
            <a:r>
              <a:rPr lang="en-US" b="1"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670265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95"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6"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7"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8"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9"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0"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1"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2"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3"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4"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5"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6"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08" name="Group 207">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09"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10"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11"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12"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13"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14"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15"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16"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17"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18"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9"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0"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2" name="Rectangle 221">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4"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26" name="Rectangle 225">
            <a:extLst>
              <a:ext uri="{FF2B5EF4-FFF2-40B4-BE49-F238E27FC236}">
                <a16:creationId xmlns:a16="http://schemas.microsoft.com/office/drawing/2014/main" id="{519DD9F9-F5C4-4212-9AF4-FA9113A5C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D426F6C-F417-4549-8850-F25566CD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2" y="643469"/>
            <a:ext cx="8178799" cy="5260195"/>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11">
            <a:extLst>
              <a:ext uri="{FF2B5EF4-FFF2-40B4-BE49-F238E27FC236}">
                <a16:creationId xmlns:a16="http://schemas.microsoft.com/office/drawing/2014/main" id="{A62F81ED-B4A6-4AE5-80BE-E6269859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5"/>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Content Placeholder 4">
            <a:extLst>
              <a:ext uri="{FF2B5EF4-FFF2-40B4-BE49-F238E27FC236}">
                <a16:creationId xmlns:a16="http://schemas.microsoft.com/office/drawing/2014/main" id="{EFAC9032-426B-447B-8DC3-9F4840B043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3046" t="12759" r="23574" b="44960"/>
          <a:stretch/>
        </p:blipFill>
        <p:spPr>
          <a:xfrm>
            <a:off x="3097797" y="1579577"/>
            <a:ext cx="5070437" cy="3686933"/>
          </a:xfrm>
          <a:prstGeom prst="rect">
            <a:avLst/>
          </a:prstGeom>
        </p:spPr>
      </p:pic>
      <p:sp>
        <p:nvSpPr>
          <p:cNvPr id="34" name="Rectangle 33">
            <a:extLst>
              <a:ext uri="{FF2B5EF4-FFF2-40B4-BE49-F238E27FC236}">
                <a16:creationId xmlns:a16="http://schemas.microsoft.com/office/drawing/2014/main" id="{A2A925C9-E575-4EA9-9C80-DB7EC74E7713}"/>
              </a:ext>
            </a:extLst>
          </p:cNvPr>
          <p:cNvSpPr/>
          <p:nvPr/>
        </p:nvSpPr>
        <p:spPr>
          <a:xfrm>
            <a:off x="3446955" y="5233472"/>
            <a:ext cx="6126450" cy="338554"/>
          </a:xfrm>
          <a:prstGeom prst="rect">
            <a:avLst/>
          </a:prstGeom>
        </p:spPr>
        <p:txBody>
          <a:bodyPr wrap="square">
            <a:spAutoFit/>
          </a:bodyPr>
          <a:lstStyle/>
          <a:p>
            <a:r>
              <a:rPr lang="en-US" sz="1350" dirty="0"/>
              <a:t>                                         </a:t>
            </a:r>
            <a:r>
              <a:rPr lang="en-US" sz="1600" dirty="0">
                <a:latin typeface="Calibri" panose="020F0502020204030204" pitchFamily="34" charset="0"/>
                <a:cs typeface="Calibri" panose="020F0502020204030204" pitchFamily="34" charset="0"/>
              </a:rPr>
              <a:t>GTV         CTV                          PTV</a:t>
            </a:r>
          </a:p>
        </p:txBody>
      </p:sp>
      <p:graphicFrame>
        <p:nvGraphicFramePr>
          <p:cNvPr id="35" name="Content Placeholder 2">
            <a:extLst>
              <a:ext uri="{FF2B5EF4-FFF2-40B4-BE49-F238E27FC236}">
                <a16:creationId xmlns:a16="http://schemas.microsoft.com/office/drawing/2014/main" id="{F6ACEB18-E6EF-4247-98EE-7E009CBA6D54}"/>
              </a:ext>
            </a:extLst>
          </p:cNvPr>
          <p:cNvGraphicFramePr>
            <a:graphicFrameLocks noGrp="1"/>
          </p:cNvGraphicFramePr>
          <p:nvPr>
            <p:ph idx="1"/>
            <p:extLst>
              <p:ext uri="{D42A27DB-BD31-4B8C-83A1-F6EECF244321}">
                <p14:modId xmlns:p14="http://schemas.microsoft.com/office/powerpoint/2010/main" val="2379507049"/>
              </p:ext>
            </p:extLst>
          </p:nvPr>
        </p:nvGraphicFramePr>
        <p:xfrm>
          <a:off x="816402" y="1214637"/>
          <a:ext cx="2181027" cy="4116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28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188255" y="714377"/>
            <a:ext cx="7198995" cy="507297"/>
          </a:xfrm>
          <a:prstGeom prst="rect">
            <a:avLst/>
          </a:prstGeom>
        </p:spPr>
        <p:txBody>
          <a:bodyPr vert="horz" lIns="91440" tIns="45720" rIns="91440" bIns="45720" rtlCol="0" anchor="ctr">
            <a:noAutofit/>
          </a:bodyPr>
          <a:lstStyle/>
          <a:p>
            <a:r>
              <a:rPr lang="en-US" b="1" cap="all" dirty="0" err="1">
                <a:solidFill>
                  <a:schemeClr val="accent1">
                    <a:lumMod val="75000"/>
                  </a:schemeClr>
                </a:solidFill>
                <a:latin typeface="Calibri" panose="020F0502020204030204" pitchFamily="34" charset="0"/>
                <a:ea typeface="+mj-ea"/>
                <a:cs typeface="Calibri" panose="020F0502020204030204" pitchFamily="34" charset="0"/>
              </a:rPr>
              <a:t>УХХХ-ын</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IIB-IVA </a:t>
            </a:r>
            <a:r>
              <a:rPr lang="en-US" b="1" cap="all" dirty="0" err="1">
                <a:solidFill>
                  <a:schemeClr val="accent1">
                    <a:lumMod val="75000"/>
                  </a:schemeClr>
                </a:solidFill>
                <a:latin typeface="Calibri" panose="020F0502020204030204" pitchFamily="34" charset="0"/>
                <a:ea typeface="+mj-ea"/>
                <a:cs typeface="Calibri" panose="020F0502020204030204" pitchFamily="34" charset="0"/>
              </a:rPr>
              <a:t>үе</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b="1" cap="all" dirty="0" err="1">
                <a:solidFill>
                  <a:schemeClr val="accent1">
                    <a:lumMod val="75000"/>
                  </a:schemeClr>
                </a:solidFill>
                <a:latin typeface="Calibri" panose="020F0502020204030204" pitchFamily="34" charset="0"/>
                <a:ea typeface="+mj-ea"/>
                <a:cs typeface="Calibri" panose="020F0502020204030204" pitchFamily="34" charset="0"/>
              </a:rPr>
              <a:t>шатны</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b="1" cap="all" dirty="0" err="1">
                <a:solidFill>
                  <a:schemeClr val="accent1">
                    <a:lumMod val="75000"/>
                  </a:schemeClr>
                </a:solidFill>
                <a:latin typeface="Calibri" panose="020F0502020204030204" pitchFamily="34" charset="0"/>
                <a:ea typeface="+mj-ea"/>
                <a:cs typeface="Calibri" panose="020F0502020204030204" pitchFamily="34" charset="0"/>
              </a:rPr>
              <a:t>хавсарсан</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b="1" cap="all" dirty="0" err="1">
                <a:solidFill>
                  <a:schemeClr val="accent1">
                    <a:lumMod val="75000"/>
                  </a:schemeClr>
                </a:solidFill>
                <a:latin typeface="Calibri" panose="020F0502020204030204" pitchFamily="34" charset="0"/>
                <a:ea typeface="+mj-ea"/>
                <a:cs typeface="Calibri" panose="020F0502020204030204" pitchFamily="34" charset="0"/>
              </a:rPr>
              <a:t>эмчилгээний</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b="1" cap="all" dirty="0" err="1">
                <a:solidFill>
                  <a:schemeClr val="accent1">
                    <a:lumMod val="75000"/>
                  </a:schemeClr>
                </a:solidFill>
                <a:latin typeface="Calibri" panose="020F0502020204030204" pitchFamily="34" charset="0"/>
                <a:ea typeface="+mj-ea"/>
                <a:cs typeface="Calibri" panose="020F0502020204030204" pitchFamily="34" charset="0"/>
              </a:rPr>
              <a:t>загварчлал</a:t>
            </a:r>
            <a:endParaRPr lang="en-US"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err="1">
                <a:solidFill>
                  <a:srgbClr val="0070C0"/>
                </a:solidFill>
                <a:latin typeface="Calibri" panose="020F0502020204030204" pitchFamily="34" charset="0"/>
                <a:cs typeface="Calibri" panose="020F0502020204030204" pitchFamily="34" charset="0"/>
              </a:rPr>
              <a:t>СУДАЛГААНЫ</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АЖЛЫН</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АРГАЧЛАЛ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sp>
        <p:nvSpPr>
          <p:cNvPr id="38" name="TextBox 37">
            <a:extLst>
              <a:ext uri="{FF2B5EF4-FFF2-40B4-BE49-F238E27FC236}">
                <a16:creationId xmlns:a16="http://schemas.microsoft.com/office/drawing/2014/main" id="{29EF5C0E-6E26-4E9B-B2CB-BFFE6AB1BCB9}"/>
              </a:ext>
            </a:extLst>
          </p:cNvPr>
          <p:cNvSpPr txBox="1"/>
          <p:nvPr/>
        </p:nvSpPr>
        <p:spPr>
          <a:xfrm>
            <a:off x="1750982" y="1447745"/>
            <a:ext cx="6569882" cy="646331"/>
          </a:xfrm>
          <a:prstGeom prst="rect">
            <a:avLst/>
          </a:prstGeom>
          <a:noFill/>
        </p:spPr>
        <p:txBody>
          <a:bodyPr wrap="square">
            <a:spAutoFit/>
          </a:bodyPr>
          <a:lstStyle/>
          <a:p>
            <a:r>
              <a:rPr lang="en-US" b="1" dirty="0" err="1">
                <a:solidFill>
                  <a:srgbClr val="002060"/>
                </a:solidFill>
                <a:latin typeface="Calibri" panose="020F0502020204030204" pitchFamily="34" charset="0"/>
                <a:cs typeface="Calibri" panose="020F0502020204030204" pitchFamily="34" charset="0"/>
              </a:rPr>
              <a:t>NCCN</a:t>
            </a:r>
            <a:r>
              <a:rPr lang="en-US" b="1" dirty="0">
                <a:solidFill>
                  <a:srgbClr val="002060"/>
                </a:solidFill>
                <a:latin typeface="Calibri" panose="020F0502020204030204" pitchFamily="34" charset="0"/>
                <a:cs typeface="Calibri" panose="020F0502020204030204" pitchFamily="34" charset="0"/>
              </a:rPr>
              <a:t>-2021, UpToDate, </a:t>
            </a:r>
            <a:r>
              <a:rPr lang="en-US" b="1" dirty="0" err="1">
                <a:solidFill>
                  <a:srgbClr val="002060"/>
                </a:solidFill>
                <a:latin typeface="Calibri" panose="020F0502020204030204" pitchFamily="34" charset="0"/>
                <a:cs typeface="Calibri" panose="020F0502020204030204" pitchFamily="34" charset="0"/>
              </a:rPr>
              <a:t>Монгол</a:t>
            </a:r>
            <a:r>
              <a:rPr lang="en-US" b="1" dirty="0">
                <a:solidFill>
                  <a:srgbClr val="002060"/>
                </a:solidFill>
                <a:latin typeface="Calibri" panose="020F0502020204030204" pitchFamily="34" charset="0"/>
                <a:cs typeface="Calibri" panose="020F0502020204030204" pitchFamily="34" charset="0"/>
              </a:rPr>
              <a:t> </a:t>
            </a:r>
            <a:r>
              <a:rPr lang="en-US" b="1" dirty="0" err="1">
                <a:solidFill>
                  <a:srgbClr val="002060"/>
                </a:solidFill>
                <a:latin typeface="Calibri" panose="020F0502020204030204" pitchFamily="34" charset="0"/>
                <a:cs typeface="Calibri" panose="020F0502020204030204" pitchFamily="34" charset="0"/>
              </a:rPr>
              <a:t>улсын</a:t>
            </a:r>
            <a:r>
              <a:rPr lang="en-US" b="1" dirty="0">
                <a:solidFill>
                  <a:srgbClr val="002060"/>
                </a:solidFill>
                <a:latin typeface="Calibri" panose="020F0502020204030204" pitchFamily="34" charset="0"/>
                <a:cs typeface="Calibri" panose="020F0502020204030204" pitchFamily="34" charset="0"/>
              </a:rPr>
              <a:t> </a:t>
            </a:r>
            <a:r>
              <a:rPr lang="en-US" b="1" dirty="0" err="1">
                <a:solidFill>
                  <a:srgbClr val="002060"/>
                </a:solidFill>
                <a:latin typeface="Calibri" panose="020F0502020204030204" pitchFamily="34" charset="0"/>
                <a:cs typeface="Calibri" panose="020F0502020204030204" pitchFamily="34" charset="0"/>
              </a:rPr>
              <a:t>үндэсний</a:t>
            </a:r>
            <a:r>
              <a:rPr lang="en-US" b="1" dirty="0">
                <a:solidFill>
                  <a:srgbClr val="002060"/>
                </a:solidFill>
                <a:latin typeface="Calibri" panose="020F0502020204030204" pitchFamily="34" charset="0"/>
                <a:cs typeface="Calibri" panose="020F0502020204030204" pitchFamily="34" charset="0"/>
              </a:rPr>
              <a:t> </a:t>
            </a:r>
            <a:r>
              <a:rPr lang="en-US" b="1" dirty="0" err="1">
                <a:solidFill>
                  <a:srgbClr val="002060"/>
                </a:solidFill>
                <a:latin typeface="Calibri" panose="020F0502020204030204" pitchFamily="34" charset="0"/>
                <a:cs typeface="Calibri" panose="020F0502020204030204" pitchFamily="34" charset="0"/>
              </a:rPr>
              <a:t>удирдамж</a:t>
            </a:r>
            <a:r>
              <a:rPr lang="en-US" b="1" dirty="0">
                <a:solidFill>
                  <a:srgbClr val="002060"/>
                </a:solidFill>
                <a:latin typeface="Calibri" panose="020F0502020204030204" pitchFamily="34" charset="0"/>
                <a:cs typeface="Calibri" panose="020F0502020204030204" pitchFamily="34" charset="0"/>
              </a:rPr>
              <a:t>-2020, </a:t>
            </a:r>
            <a:r>
              <a:rPr lang="en-US" b="1" dirty="0" err="1">
                <a:solidFill>
                  <a:srgbClr val="002060"/>
                </a:solidFill>
                <a:latin typeface="Calibri" panose="020F0502020204030204" pitchFamily="34" charset="0"/>
                <a:cs typeface="Calibri" panose="020F0502020204030204" pitchFamily="34" charset="0"/>
              </a:rPr>
              <a:t>ХСҮТ-ийн</a:t>
            </a:r>
            <a:r>
              <a:rPr lang="en-US" b="1" dirty="0">
                <a:solidFill>
                  <a:srgbClr val="002060"/>
                </a:solidFill>
                <a:latin typeface="Calibri" panose="020F0502020204030204" pitchFamily="34" charset="0"/>
                <a:cs typeface="Calibri" panose="020F0502020204030204" pitchFamily="34" charset="0"/>
              </a:rPr>
              <a:t> </a:t>
            </a:r>
            <a:r>
              <a:rPr lang="en-US" b="1" dirty="0" err="1">
                <a:solidFill>
                  <a:srgbClr val="002060"/>
                </a:solidFill>
                <a:latin typeface="Calibri" panose="020F0502020204030204" pitchFamily="34" charset="0"/>
                <a:cs typeface="Calibri" panose="020F0502020204030204" pitchFamily="34" charset="0"/>
              </a:rPr>
              <a:t>стандарт</a:t>
            </a:r>
            <a:r>
              <a:rPr lang="en-US" b="1" dirty="0">
                <a:solidFill>
                  <a:srgbClr val="002060"/>
                </a:solidFill>
                <a:latin typeface="Calibri" panose="020F0502020204030204" pitchFamily="34" charset="0"/>
                <a:cs typeface="Calibri" panose="020F0502020204030204" pitchFamily="34" charset="0"/>
              </a:rPr>
              <a:t>-2021</a:t>
            </a:r>
            <a:endParaRPr lang="en-US" b="1" dirty="0"/>
          </a:p>
        </p:txBody>
      </p:sp>
      <p:pic>
        <p:nvPicPr>
          <p:cNvPr id="42" name="Content Placeholder 3">
            <a:extLst>
              <a:ext uri="{FF2B5EF4-FFF2-40B4-BE49-F238E27FC236}">
                <a16:creationId xmlns:a16="http://schemas.microsoft.com/office/drawing/2014/main" id="{4F4DA11C-4185-47E0-80F3-050EDCF74C8E}"/>
              </a:ext>
            </a:extLst>
          </p:cNvPr>
          <p:cNvPicPr>
            <a:picLocks noGrp="1" noChangeAspect="1"/>
          </p:cNvPicPr>
          <p:nvPr>
            <p:ph idx="1"/>
          </p:nvPr>
        </p:nvPicPr>
        <p:blipFill rotWithShape="1">
          <a:blip r:embed="rId2"/>
          <a:srcRect t="10285" b="44804"/>
          <a:stretch/>
        </p:blipFill>
        <p:spPr>
          <a:xfrm>
            <a:off x="1026774" y="2273400"/>
            <a:ext cx="7974120" cy="4579855"/>
          </a:xfrm>
          <a:prstGeom prst="rect">
            <a:avLst/>
          </a:prstGeom>
        </p:spPr>
      </p:pic>
    </p:spTree>
    <p:extLst>
      <p:ext uri="{BB962C8B-B14F-4D97-AF65-F5344CB8AC3E}">
        <p14:creationId xmlns:p14="http://schemas.microsoft.com/office/powerpoint/2010/main" val="534015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188255" y="695266"/>
            <a:ext cx="7198995" cy="507297"/>
          </a:xfrm>
          <a:prstGeom prst="rect">
            <a:avLst/>
          </a:prstGeom>
        </p:spPr>
        <p:txBody>
          <a:bodyPr vert="horz" lIns="91440" tIns="45720" rIns="91440" bIns="45720" rtlCol="0" anchor="ctr">
            <a:noAutofit/>
          </a:bodyPr>
          <a:lstStyle/>
          <a:p>
            <a:r>
              <a:rPr lang="en-US" b="1" cap="all" dirty="0" err="1">
                <a:solidFill>
                  <a:schemeClr val="accent1">
                    <a:lumMod val="75000"/>
                  </a:schemeClr>
                </a:solidFill>
                <a:latin typeface="Calibri" panose="020F0502020204030204" pitchFamily="34" charset="0"/>
                <a:ea typeface="+mj-ea"/>
                <a:cs typeface="Calibri" panose="020F0502020204030204" pitchFamily="34" charset="0"/>
              </a:rPr>
              <a:t>Дотууур</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b="1" cap="all" dirty="0" err="1">
                <a:solidFill>
                  <a:schemeClr val="accent1">
                    <a:lumMod val="75000"/>
                  </a:schemeClr>
                </a:solidFill>
                <a:latin typeface="Calibri" panose="020F0502020204030204" pitchFamily="34" charset="0"/>
                <a:ea typeface="+mj-ea"/>
                <a:cs typeface="Calibri" panose="020F0502020204030204" pitchFamily="34" charset="0"/>
              </a:rPr>
              <a:t>туяа</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b="1" cap="all" dirty="0" err="1">
                <a:solidFill>
                  <a:schemeClr val="accent1">
                    <a:lumMod val="75000"/>
                  </a:schemeClr>
                </a:solidFill>
                <a:latin typeface="Calibri" panose="020F0502020204030204" pitchFamily="34" charset="0"/>
                <a:ea typeface="+mj-ea"/>
                <a:cs typeface="Calibri" panose="020F0502020204030204" pitchFamily="34" charset="0"/>
              </a:rPr>
              <a:t>эмчилгээний</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b="1" cap="all" dirty="0" err="1">
                <a:solidFill>
                  <a:schemeClr val="accent1">
                    <a:lumMod val="75000"/>
                  </a:schemeClr>
                </a:solidFill>
                <a:latin typeface="Calibri" panose="020F0502020204030204" pitchFamily="34" charset="0"/>
                <a:ea typeface="+mj-ea"/>
                <a:cs typeface="Calibri" panose="020F0502020204030204" pitchFamily="34" charset="0"/>
              </a:rPr>
              <a:t>аргачлал</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p>
        </p:txBody>
      </p:sp>
      <p:sp>
        <p:nvSpPr>
          <p:cNvPr id="39" name="Rectangle 38">
            <a:extLst>
              <a:ext uri="{FF2B5EF4-FFF2-40B4-BE49-F238E27FC236}">
                <a16:creationId xmlns:a16="http://schemas.microsoft.com/office/drawing/2014/main" id="{A1C8D64E-845D-486B-955E-BBC302741B8A}"/>
              </a:ext>
            </a:extLst>
          </p:cNvPr>
          <p:cNvSpPr/>
          <p:nvPr/>
        </p:nvSpPr>
        <p:spPr>
          <a:xfrm>
            <a:off x="1059094" y="121100"/>
            <a:ext cx="7235190" cy="1015663"/>
          </a:xfrm>
          <a:prstGeom prst="rect">
            <a:avLst/>
          </a:prstGeom>
        </p:spPr>
        <p:txBody>
          <a:bodyPr wrap="square">
            <a:spAutoFit/>
          </a:bodyPr>
          <a:lstStyle/>
          <a:p>
            <a:r>
              <a:rPr lang="en-US" dirty="0" err="1">
                <a:solidFill>
                  <a:srgbClr val="0070C0"/>
                </a:solidFill>
                <a:latin typeface="Calibri" panose="020F0502020204030204" pitchFamily="34" charset="0"/>
                <a:cs typeface="Calibri" panose="020F0502020204030204" pitchFamily="34" charset="0"/>
              </a:rPr>
              <a:t>СУДАЛГААНЫ</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АЖЛЫН</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АРГАЧЛАЛ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graphicFrame>
        <p:nvGraphicFramePr>
          <p:cNvPr id="42" name="Content Placeholder 2">
            <a:extLst>
              <a:ext uri="{FF2B5EF4-FFF2-40B4-BE49-F238E27FC236}">
                <a16:creationId xmlns:a16="http://schemas.microsoft.com/office/drawing/2014/main" id="{1E14E019-2723-48D3-8647-23EE8F2FC6C1}"/>
              </a:ext>
            </a:extLst>
          </p:cNvPr>
          <p:cNvGraphicFramePr>
            <a:graphicFrameLocks noGrp="1"/>
          </p:cNvGraphicFramePr>
          <p:nvPr>
            <p:ph idx="1"/>
            <p:extLst>
              <p:ext uri="{D42A27DB-BD31-4B8C-83A1-F6EECF244321}">
                <p14:modId xmlns:p14="http://schemas.microsoft.com/office/powerpoint/2010/main" val="2102212488"/>
              </p:ext>
            </p:extLst>
          </p:nvPr>
        </p:nvGraphicFramePr>
        <p:xfrm>
          <a:off x="1027633" y="1323204"/>
          <a:ext cx="8030789" cy="2464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4" name="図 4">
            <a:extLst>
              <a:ext uri="{FF2B5EF4-FFF2-40B4-BE49-F238E27FC236}">
                <a16:creationId xmlns:a16="http://schemas.microsoft.com/office/drawing/2014/main" id="{563D6282-C094-4BAB-9F50-0130CC815338}"/>
              </a:ext>
            </a:extLst>
          </p:cNvPr>
          <p:cNvPicPr>
            <a:picLocks noChangeAspect="1"/>
          </p:cNvPicPr>
          <p:nvPr/>
        </p:nvPicPr>
        <p:blipFill>
          <a:blip r:embed="rId7" cstate="print"/>
          <a:stretch>
            <a:fillRect/>
          </a:stretch>
        </p:blipFill>
        <p:spPr>
          <a:xfrm>
            <a:off x="3066372" y="3883637"/>
            <a:ext cx="3943999" cy="2853267"/>
          </a:xfrm>
          <a:prstGeom prst="rect">
            <a:avLst/>
          </a:prstGeom>
        </p:spPr>
      </p:pic>
    </p:spTree>
    <p:extLst>
      <p:ext uri="{BB962C8B-B14F-4D97-AF65-F5344CB8AC3E}">
        <p14:creationId xmlns:p14="http://schemas.microsoft.com/office/powerpoint/2010/main" val="1651569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146" name="テキスト ボックス 1"/>
          <p:cNvSpPr txBox="1">
            <a:spLocks noChangeArrowheads="1"/>
          </p:cNvSpPr>
          <p:nvPr/>
        </p:nvSpPr>
        <p:spPr bwMode="auto">
          <a:xfrm>
            <a:off x="1447800" y="-2590800"/>
            <a:ext cx="2782493" cy="7162800"/>
          </a:xfrm>
          <a:prstGeom prst="rect">
            <a:avLst/>
          </a:prstGeom>
        </p:spPr>
        <p:txBody>
          <a:bodyPr vert="horz" lIns="91440" tIns="45720" rIns="91440" bIns="45720" rtlCol="0" anchor="ctr">
            <a:normAutofit/>
          </a:bodyPr>
          <a:lstStyle/>
          <a:p>
            <a:pPr defTabSz="914400">
              <a:lnSpc>
                <a:spcPct val="85000"/>
              </a:lnSpc>
              <a:spcBef>
                <a:spcPct val="0"/>
              </a:spcBef>
              <a:spcAft>
                <a:spcPts val="600"/>
              </a:spcAft>
              <a:defRPr/>
            </a:pP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ИЛТГЭЛИЙН АГУУЛГА</a:t>
            </a:r>
          </a:p>
        </p:txBody>
      </p:sp>
      <p:sp>
        <p:nvSpPr>
          <p:cNvPr id="69635" name="テキスト ボックス 2"/>
          <p:cNvSpPr txBox="1">
            <a:spLocks noChangeArrowheads="1"/>
          </p:cNvSpPr>
          <p:nvPr/>
        </p:nvSpPr>
        <p:spPr bwMode="auto">
          <a:xfrm>
            <a:off x="4343402" y="838200"/>
            <a:ext cx="4125449" cy="5180708"/>
          </a:xfrm>
          <a:prstGeom prst="rect">
            <a:avLst/>
          </a:prstGeom>
        </p:spPr>
        <p:txBody>
          <a:bodyPr vert="horz" lIns="91440" tIns="45720" rIns="91440" bIns="45720" rtlCol="0" anchor="ctr">
            <a:normAutofit/>
          </a:bodyPr>
          <a:lstStyle/>
          <a:p>
            <a:pPr marL="285750" indent="-285750" defTabSz="914400">
              <a:lnSpc>
                <a:spcPct val="90000"/>
              </a:lnSpc>
              <a:spcAft>
                <a:spcPts val="600"/>
              </a:spcAft>
              <a:buClr>
                <a:schemeClr val="tx1"/>
              </a:buClr>
              <a:buFont typeface="Arial" panose="020B0604020202020204" pitchFamily="34" charset="0"/>
              <a:buChar char="•"/>
            </a:pPr>
            <a:r>
              <a:rPr lang="en-US" altLang="ja-JP" sz="1700" dirty="0">
                <a:solidFill>
                  <a:schemeClr val="tx2"/>
                </a:solidFill>
                <a:latin typeface="Calibri" panose="020F0502020204030204" pitchFamily="34" charset="0"/>
                <a:cs typeface="Calibri" panose="020F0502020204030204" pitchFamily="34" charset="0"/>
              </a:rPr>
              <a:t>Судалгааны </a:t>
            </a:r>
            <a:r>
              <a:rPr lang="en-US" altLang="ja-JP" sz="1700" dirty="0" err="1">
                <a:solidFill>
                  <a:schemeClr val="tx2"/>
                </a:solidFill>
                <a:latin typeface="Calibri" panose="020F0502020204030204" pitchFamily="34" charset="0"/>
                <a:cs typeface="Calibri" panose="020F0502020204030204" pitchFamily="34" charset="0"/>
              </a:rPr>
              <a:t>ажлын</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үндэслэл</a:t>
            </a:r>
            <a:endParaRPr lang="en-US" altLang="ja-JP" sz="1700" dirty="0">
              <a:solidFill>
                <a:schemeClr val="tx2"/>
              </a:solidFill>
              <a:latin typeface="Calibri" panose="020F0502020204030204" pitchFamily="34" charset="0"/>
              <a:cs typeface="Calibri" panose="020F0502020204030204" pitchFamily="34" charset="0"/>
            </a:endParaRPr>
          </a:p>
          <a:p>
            <a:pPr defTabSz="914400">
              <a:lnSpc>
                <a:spcPct val="90000"/>
              </a:lnSpc>
              <a:spcAft>
                <a:spcPts val="600"/>
              </a:spcAft>
              <a:buClr>
                <a:schemeClr val="tx1"/>
              </a:buClr>
            </a:pPr>
            <a:endParaRPr lang="en-US" altLang="ja-JP" sz="1700" dirty="0">
              <a:solidFill>
                <a:schemeClr val="tx2"/>
              </a:solidFill>
              <a:latin typeface="Calibri" panose="020F0502020204030204" pitchFamily="34" charset="0"/>
              <a:cs typeface="Calibri" panose="020F0502020204030204" pitchFamily="34" charset="0"/>
            </a:endParaRPr>
          </a:p>
          <a:p>
            <a:pPr marL="285750" indent="-285750" defTabSz="914400">
              <a:lnSpc>
                <a:spcPct val="90000"/>
              </a:lnSpc>
              <a:spcAft>
                <a:spcPts val="600"/>
              </a:spcAft>
              <a:buClr>
                <a:schemeClr val="tx1"/>
              </a:buClr>
              <a:buFont typeface="Arial" panose="020B0604020202020204" pitchFamily="34" charset="0"/>
              <a:buChar char="•"/>
            </a:pPr>
            <a:r>
              <a:rPr lang="en-US" altLang="ja-JP" sz="1700" dirty="0" err="1">
                <a:solidFill>
                  <a:schemeClr val="tx2"/>
                </a:solidFill>
                <a:latin typeface="Calibri" panose="020F0502020204030204" pitchFamily="34" charset="0"/>
                <a:cs typeface="Calibri" panose="020F0502020204030204" pitchFamily="34" charset="0"/>
              </a:rPr>
              <a:t>Умайн</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хүзүүний</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хорт</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хавдрын</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хосолсон</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туяа</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эмчилгээ</a:t>
            </a:r>
            <a:r>
              <a:rPr lang="en-US" altLang="ja-JP" sz="1700" dirty="0">
                <a:solidFill>
                  <a:schemeClr val="tx2"/>
                </a:solidFill>
                <a:latin typeface="Calibri" panose="020F0502020204030204" pitchFamily="34" charset="0"/>
                <a:cs typeface="Calibri" panose="020F0502020204030204" pitchFamily="34" charset="0"/>
              </a:rPr>
              <a:t> </a:t>
            </a:r>
          </a:p>
          <a:p>
            <a:pPr defTabSz="914400">
              <a:lnSpc>
                <a:spcPct val="90000"/>
              </a:lnSpc>
              <a:spcAft>
                <a:spcPts val="600"/>
              </a:spcAft>
              <a:buClr>
                <a:schemeClr val="tx1"/>
              </a:buClr>
            </a:pPr>
            <a:endParaRPr lang="en-US" altLang="ja-JP" sz="1700" dirty="0">
              <a:solidFill>
                <a:schemeClr val="tx2"/>
              </a:solidFill>
              <a:latin typeface="Calibri" panose="020F0502020204030204" pitchFamily="34" charset="0"/>
              <a:cs typeface="Calibri" panose="020F0502020204030204" pitchFamily="34" charset="0"/>
            </a:endParaRPr>
          </a:p>
          <a:p>
            <a:pPr marL="285750" indent="-285750" defTabSz="914400">
              <a:lnSpc>
                <a:spcPct val="90000"/>
              </a:lnSpc>
              <a:spcAft>
                <a:spcPts val="600"/>
              </a:spcAft>
              <a:buClr>
                <a:schemeClr val="tx1"/>
              </a:buClr>
              <a:buFont typeface="Arial" panose="020B0604020202020204" pitchFamily="34" charset="0"/>
              <a:buChar char="•"/>
            </a:pPr>
            <a:r>
              <a:rPr lang="en-US" altLang="ja-JP" sz="1700" dirty="0" err="1">
                <a:solidFill>
                  <a:schemeClr val="tx2"/>
                </a:solidFill>
                <a:latin typeface="Calibri" panose="020F0502020204030204" pitchFamily="34" charset="0"/>
                <a:cs typeface="Calibri" panose="020F0502020204030204" pitchFamily="34" charset="0"/>
              </a:rPr>
              <a:t>Дотуур</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туяа</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эмчилгээний</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зарчим</a:t>
            </a:r>
            <a:endParaRPr lang="en-US" altLang="ja-JP" sz="1700" dirty="0">
              <a:solidFill>
                <a:schemeClr val="tx2"/>
              </a:solidFill>
              <a:latin typeface="Calibri" panose="020F0502020204030204" pitchFamily="34" charset="0"/>
              <a:cs typeface="Calibri" panose="020F0502020204030204" pitchFamily="34" charset="0"/>
            </a:endParaRPr>
          </a:p>
          <a:p>
            <a:pPr defTabSz="914400">
              <a:lnSpc>
                <a:spcPct val="90000"/>
              </a:lnSpc>
              <a:spcAft>
                <a:spcPts val="600"/>
              </a:spcAft>
              <a:buClr>
                <a:schemeClr val="tx1"/>
              </a:buClr>
            </a:pPr>
            <a:endParaRPr lang="en-US" altLang="ja-JP" sz="1700" dirty="0">
              <a:solidFill>
                <a:schemeClr val="tx2"/>
              </a:solidFill>
              <a:latin typeface="Calibri" panose="020F0502020204030204" pitchFamily="34" charset="0"/>
              <a:cs typeface="Calibri" panose="020F0502020204030204" pitchFamily="34" charset="0"/>
            </a:endParaRPr>
          </a:p>
          <a:p>
            <a:pPr marL="285750" indent="-285750" defTabSz="914400">
              <a:lnSpc>
                <a:spcPct val="90000"/>
              </a:lnSpc>
              <a:spcAft>
                <a:spcPts val="600"/>
              </a:spcAft>
              <a:buClr>
                <a:schemeClr val="tx1"/>
              </a:buClr>
              <a:buFont typeface="Arial" panose="020B0604020202020204" pitchFamily="34" charset="0"/>
              <a:buChar char="•"/>
            </a:pPr>
            <a:r>
              <a:rPr lang="en-US" altLang="ja-JP" sz="1700" dirty="0" err="1">
                <a:solidFill>
                  <a:schemeClr val="tx2"/>
                </a:solidFill>
                <a:latin typeface="Calibri" panose="020F0502020204030204" pitchFamily="34" charset="0"/>
                <a:cs typeface="Calibri" panose="020F0502020204030204" pitchFamily="34" charset="0"/>
              </a:rPr>
              <a:t>Дотуур</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туяа</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эмчилгээний</a:t>
            </a:r>
            <a:r>
              <a:rPr lang="en-US" altLang="ja-JP" sz="1700" dirty="0">
                <a:solidFill>
                  <a:schemeClr val="tx2"/>
                </a:solidFill>
                <a:latin typeface="Calibri" panose="020F0502020204030204" pitchFamily="34" charset="0"/>
                <a:cs typeface="Calibri" panose="020F0502020204030204" pitchFamily="34" charset="0"/>
              </a:rPr>
              <a:t> 3 </a:t>
            </a:r>
            <a:r>
              <a:rPr lang="en-US" altLang="ja-JP" sz="1700" dirty="0" err="1">
                <a:solidFill>
                  <a:schemeClr val="tx2"/>
                </a:solidFill>
                <a:latin typeface="Calibri" panose="020F0502020204030204" pitchFamily="34" charset="0"/>
                <a:cs typeface="Calibri" panose="020F0502020204030204" pitchFamily="34" charset="0"/>
              </a:rPr>
              <a:t>хэмжээст</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технолог</a:t>
            </a:r>
            <a:r>
              <a:rPr lang="en-US" altLang="ja-JP" sz="1700" dirty="0">
                <a:solidFill>
                  <a:schemeClr val="tx2"/>
                </a:solidFill>
                <a:latin typeface="Calibri" panose="020F0502020204030204" pitchFamily="34" charset="0"/>
                <a:cs typeface="Calibri" panose="020F0502020204030204" pitchFamily="34" charset="0"/>
              </a:rPr>
              <a:t> (3D-IGBT)</a:t>
            </a:r>
          </a:p>
          <a:p>
            <a:pPr defTabSz="914400">
              <a:lnSpc>
                <a:spcPct val="90000"/>
              </a:lnSpc>
              <a:spcAft>
                <a:spcPts val="600"/>
              </a:spcAft>
              <a:buClr>
                <a:schemeClr val="tx1"/>
              </a:buClr>
            </a:pPr>
            <a:endParaRPr lang="en-US" altLang="ja-JP" sz="1700" dirty="0">
              <a:solidFill>
                <a:schemeClr val="tx2"/>
              </a:solidFill>
              <a:latin typeface="Calibri" panose="020F0502020204030204" pitchFamily="34" charset="0"/>
              <a:cs typeface="Calibri" panose="020F0502020204030204" pitchFamily="34" charset="0"/>
            </a:endParaRPr>
          </a:p>
          <a:p>
            <a:pPr marL="285750" indent="-285750" defTabSz="914400">
              <a:lnSpc>
                <a:spcPct val="90000"/>
              </a:lnSpc>
              <a:spcAft>
                <a:spcPts val="600"/>
              </a:spcAft>
              <a:buClr>
                <a:schemeClr val="tx1"/>
              </a:buClr>
              <a:buFont typeface="Arial" panose="020B0604020202020204" pitchFamily="34" charset="0"/>
              <a:buChar char="•"/>
            </a:pPr>
            <a:r>
              <a:rPr lang="en-US" altLang="ja-JP" sz="1700" dirty="0" err="1">
                <a:solidFill>
                  <a:schemeClr val="tx2"/>
                </a:solidFill>
                <a:latin typeface="Calibri" panose="020F0502020204030204" pitchFamily="34" charset="0"/>
                <a:cs typeface="Calibri" panose="020F0502020204030204" pitchFamily="34" charset="0"/>
              </a:rPr>
              <a:t>Хавдрын</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эзэлхүүн</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ба</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эмчилгээний</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тунг</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тооцож</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хавдрын</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эдгэрэлтийг</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үнэлсэн</a:t>
            </a:r>
            <a:r>
              <a:rPr lang="en-US" altLang="ja-JP" sz="1700" dirty="0">
                <a:solidFill>
                  <a:schemeClr val="tx2"/>
                </a:solidFill>
                <a:latin typeface="Calibri" panose="020F0502020204030204" pitchFamily="34" charset="0"/>
                <a:cs typeface="Calibri" panose="020F0502020204030204" pitchFamily="34" charset="0"/>
              </a:rPr>
              <a:t> </a:t>
            </a:r>
            <a:r>
              <a:rPr lang="en-US" altLang="ja-JP" sz="1700" dirty="0" err="1">
                <a:solidFill>
                  <a:schemeClr val="tx2"/>
                </a:solidFill>
                <a:latin typeface="Calibri" panose="020F0502020204030204" pitchFamily="34" charset="0"/>
                <a:cs typeface="Calibri" panose="020F0502020204030204" pitchFamily="34" charset="0"/>
              </a:rPr>
              <a:t>нь</a:t>
            </a:r>
            <a:endParaRPr lang="en-US" altLang="ja-JP" sz="1700" dirty="0">
              <a:solidFill>
                <a:schemeClr val="tx2"/>
              </a:solidFill>
              <a:latin typeface="Calibri" panose="020F0502020204030204" pitchFamily="34" charset="0"/>
              <a:cs typeface="Calibri" panose="020F0502020204030204" pitchFamily="34" charset="0"/>
            </a:endParaRPr>
          </a:p>
          <a:p>
            <a:pPr defTabSz="914400">
              <a:lnSpc>
                <a:spcPct val="90000"/>
              </a:lnSpc>
              <a:spcAft>
                <a:spcPts val="600"/>
              </a:spcAft>
              <a:buClr>
                <a:schemeClr val="tx1"/>
              </a:buClr>
            </a:pPr>
            <a:endParaRPr lang="en-US" altLang="ja-JP" sz="1700" dirty="0">
              <a:solidFill>
                <a:schemeClr val="tx2"/>
              </a:solidFill>
              <a:latin typeface="Calibri" panose="020F0502020204030204" pitchFamily="34" charset="0"/>
              <a:cs typeface="Calibri" panose="020F0502020204030204" pitchFamily="34" charset="0"/>
            </a:endParaRPr>
          </a:p>
          <a:p>
            <a:pPr marL="285750" indent="-285750" defTabSz="914400">
              <a:lnSpc>
                <a:spcPct val="90000"/>
              </a:lnSpc>
              <a:spcAft>
                <a:spcPts val="600"/>
              </a:spcAft>
              <a:buClr>
                <a:schemeClr val="tx1"/>
              </a:buClr>
              <a:buFont typeface="Arial" panose="020B0604020202020204" pitchFamily="34" charset="0"/>
              <a:buChar char="•"/>
            </a:pPr>
            <a:r>
              <a:rPr lang="en-US" altLang="ja-JP" sz="1700" dirty="0">
                <a:solidFill>
                  <a:schemeClr val="tx2"/>
                </a:solidFill>
                <a:latin typeface="Calibri" panose="020F0502020204030204" pitchFamily="34" charset="0"/>
                <a:cs typeface="Calibri" panose="020F0502020204030204" pitchFamily="34" charset="0"/>
              </a:rPr>
              <a:t>Үр дүн</a:t>
            </a:r>
          </a:p>
          <a:p>
            <a:pPr defTabSz="914400">
              <a:lnSpc>
                <a:spcPct val="90000"/>
              </a:lnSpc>
              <a:spcAft>
                <a:spcPts val="600"/>
              </a:spcAft>
              <a:buClr>
                <a:schemeClr val="tx1"/>
              </a:buClr>
            </a:pPr>
            <a:endParaRPr lang="en-US" altLang="ja-JP" sz="1700" dirty="0">
              <a:solidFill>
                <a:schemeClr val="tx2"/>
              </a:solidFill>
              <a:latin typeface="Calibri" panose="020F0502020204030204" pitchFamily="34" charset="0"/>
              <a:cs typeface="Calibri" panose="020F0502020204030204" pitchFamily="34" charset="0"/>
            </a:endParaRPr>
          </a:p>
          <a:p>
            <a:pPr marL="285750" indent="-285750" defTabSz="914400">
              <a:lnSpc>
                <a:spcPct val="90000"/>
              </a:lnSpc>
              <a:spcAft>
                <a:spcPts val="600"/>
              </a:spcAft>
              <a:buClr>
                <a:schemeClr val="tx1"/>
              </a:buClr>
              <a:buFont typeface="Arial" panose="020B0604020202020204" pitchFamily="34" charset="0"/>
              <a:buChar char="•"/>
            </a:pPr>
            <a:r>
              <a:rPr lang="en-US" altLang="ja-JP" sz="1700" dirty="0">
                <a:solidFill>
                  <a:schemeClr val="tx2"/>
                </a:solidFill>
                <a:latin typeface="Calibri" panose="020F0502020204030204" pitchFamily="34" charset="0"/>
                <a:cs typeface="Calibri" panose="020F0502020204030204" pitchFamily="34" charset="0"/>
              </a:rPr>
              <a:t>Дүгнэлт </a:t>
            </a:r>
          </a:p>
          <a:p>
            <a:pPr indent="-182880" defTabSz="914400">
              <a:lnSpc>
                <a:spcPct val="90000"/>
              </a:lnSpc>
              <a:spcAft>
                <a:spcPts val="600"/>
              </a:spcAft>
              <a:buClr>
                <a:schemeClr val="tx1"/>
              </a:buClr>
              <a:buFont typeface="Wingdings" pitchFamily="2" charset="2"/>
              <a:buChar char=""/>
            </a:pPr>
            <a:endParaRPr lang="en-US" altLang="ja-JP" sz="1700" dirty="0">
              <a:solidFill>
                <a:schemeClr val="tx2"/>
              </a:solidFill>
            </a:endParaRPr>
          </a:p>
        </p:txBody>
      </p:sp>
    </p:spTree>
    <p:extLst>
      <p:ext uri="{BB962C8B-B14F-4D97-AF65-F5344CB8AC3E}">
        <p14:creationId xmlns:p14="http://schemas.microsoft.com/office/powerpoint/2010/main" val="1635390671"/>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95"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6"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7"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8"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9"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0"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1"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2"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3"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4"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5"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6"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08" name="Group 207">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09"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10"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11"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12"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13"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14"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15"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16"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17"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18"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9"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0"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2" name="Rectangle 221">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4"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26" name="Rectangle 225">
            <a:extLst>
              <a:ext uri="{FF2B5EF4-FFF2-40B4-BE49-F238E27FC236}">
                <a16:creationId xmlns:a16="http://schemas.microsoft.com/office/drawing/2014/main" id="{519DD9F9-F5C4-4212-9AF4-FA9113A5C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D426F6C-F417-4549-8850-F25566CD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2" y="643469"/>
            <a:ext cx="8178799" cy="5260195"/>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11">
            <a:extLst>
              <a:ext uri="{FF2B5EF4-FFF2-40B4-BE49-F238E27FC236}">
                <a16:creationId xmlns:a16="http://schemas.microsoft.com/office/drawing/2014/main" id="{A62F81ED-B4A6-4AE5-80BE-E6269859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5"/>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Content Placeholder 3">
            <a:extLst>
              <a:ext uri="{FF2B5EF4-FFF2-40B4-BE49-F238E27FC236}">
                <a16:creationId xmlns:a16="http://schemas.microsoft.com/office/drawing/2014/main" id="{D67B09E2-14DD-41FD-AC3A-9803A6556C30}"/>
              </a:ext>
            </a:extLst>
          </p:cNvPr>
          <p:cNvPicPr>
            <a:picLocks noGrp="1"/>
          </p:cNvPicPr>
          <p:nvPr>
            <p:ph idx="1"/>
          </p:nvPr>
        </p:nvPicPr>
        <p:blipFill>
          <a:blip r:embed="rId2"/>
          <a:stretch>
            <a:fillRect/>
          </a:stretch>
        </p:blipFill>
        <p:spPr>
          <a:xfrm>
            <a:off x="1524002" y="882471"/>
            <a:ext cx="6289149" cy="4550301"/>
          </a:xfrm>
          <a:prstGeom prst="rect">
            <a:avLst/>
          </a:prstGeom>
        </p:spPr>
      </p:pic>
    </p:spTree>
    <p:extLst>
      <p:ext uri="{BB962C8B-B14F-4D97-AF65-F5344CB8AC3E}">
        <p14:creationId xmlns:p14="http://schemas.microsoft.com/office/powerpoint/2010/main" val="1366023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188255" y="880827"/>
            <a:ext cx="7198995" cy="449015"/>
          </a:xfrm>
          <a:prstGeom prst="rect">
            <a:avLst/>
          </a:prstGeom>
        </p:spPr>
        <p:txBody>
          <a:bodyPr vert="horz" lIns="91440" tIns="45720" rIns="91440" bIns="45720" rtlCol="0" anchor="ctr">
            <a:noAutofit/>
          </a:bodyPr>
          <a:lstStyle/>
          <a:p>
            <a:r>
              <a:rPr lang="en-US" altLang="ja-JP" b="1" cap="all" dirty="0" err="1">
                <a:solidFill>
                  <a:schemeClr val="accent1">
                    <a:lumMod val="75000"/>
                  </a:schemeClr>
                </a:solidFill>
                <a:latin typeface="Calibri" panose="020F0502020204030204" pitchFamily="34" charset="0"/>
                <a:ea typeface="+mj-ea"/>
                <a:cs typeface="Calibri" panose="020F0502020204030204" pitchFamily="34" charset="0"/>
              </a:rPr>
              <a:t>Умайн</a:t>
            </a:r>
            <a:r>
              <a:rPr lang="en-US" altLang="ja-JP"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b="1" cap="all" dirty="0" err="1">
                <a:solidFill>
                  <a:schemeClr val="accent1">
                    <a:lumMod val="75000"/>
                  </a:schemeClr>
                </a:solidFill>
                <a:latin typeface="Calibri" panose="020F0502020204030204" pitchFamily="34" charset="0"/>
                <a:ea typeface="+mj-ea"/>
                <a:cs typeface="Calibri" panose="020F0502020204030204" pitchFamily="34" charset="0"/>
              </a:rPr>
              <a:t>хүзүүний</a:t>
            </a:r>
            <a:r>
              <a:rPr lang="en-US" altLang="ja-JP"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b="1" cap="all" dirty="0" err="1">
                <a:solidFill>
                  <a:schemeClr val="accent1">
                    <a:lumMod val="75000"/>
                  </a:schemeClr>
                </a:solidFill>
                <a:latin typeface="Calibri" panose="020F0502020204030204" pitchFamily="34" charset="0"/>
                <a:ea typeface="+mj-ea"/>
                <a:cs typeface="Calibri" panose="020F0502020204030204" pitchFamily="34" charset="0"/>
              </a:rPr>
              <a:t>хорт</a:t>
            </a:r>
            <a:r>
              <a:rPr lang="en-US" altLang="ja-JP"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b="1" cap="all" dirty="0" err="1">
                <a:solidFill>
                  <a:schemeClr val="accent1">
                    <a:lumMod val="75000"/>
                  </a:schemeClr>
                </a:solidFill>
                <a:latin typeface="Calibri" panose="020F0502020204030204" pitchFamily="34" charset="0"/>
                <a:ea typeface="+mj-ea"/>
                <a:cs typeface="Calibri" panose="020F0502020204030204" pitchFamily="34" charset="0"/>
              </a:rPr>
              <a:t>хавдрын</a:t>
            </a:r>
            <a:r>
              <a:rPr lang="en-US" altLang="ja-JP"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b="1" cap="all" dirty="0" err="1">
                <a:solidFill>
                  <a:schemeClr val="accent1">
                    <a:lumMod val="75000"/>
                  </a:schemeClr>
                </a:solidFill>
                <a:latin typeface="Calibri" panose="020F0502020204030204" pitchFamily="34" charset="0"/>
                <a:ea typeface="+mj-ea"/>
                <a:cs typeface="Calibri" panose="020F0502020204030204" pitchFamily="34" charset="0"/>
              </a:rPr>
              <a:t>дотуур</a:t>
            </a:r>
            <a:r>
              <a:rPr lang="en-US" altLang="ja-JP"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b="1" cap="all" dirty="0" err="1">
                <a:solidFill>
                  <a:schemeClr val="accent1">
                    <a:lumMod val="75000"/>
                  </a:schemeClr>
                </a:solidFill>
                <a:latin typeface="Calibri" panose="020F0502020204030204" pitchFamily="34" charset="0"/>
                <a:ea typeface="+mj-ea"/>
                <a:cs typeface="Calibri" panose="020F0502020204030204" pitchFamily="34" charset="0"/>
              </a:rPr>
              <a:t>туяа</a:t>
            </a:r>
            <a:r>
              <a:rPr lang="en-US" altLang="ja-JP"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b="1" cap="all" dirty="0" err="1">
                <a:solidFill>
                  <a:schemeClr val="accent1">
                    <a:lumMod val="75000"/>
                  </a:schemeClr>
                </a:solidFill>
                <a:latin typeface="Calibri" panose="020F0502020204030204" pitchFamily="34" charset="0"/>
                <a:ea typeface="+mj-ea"/>
                <a:cs typeface="Calibri" panose="020F0502020204030204" pitchFamily="34" charset="0"/>
              </a:rPr>
              <a:t>эмчилгээ</a:t>
            </a:r>
            <a:endParaRPr lang="en-US" altLang="ja-JP" b="1" cap="all" dirty="0">
              <a:solidFill>
                <a:schemeClr val="accent1">
                  <a:lumMod val="75000"/>
                </a:schemeClr>
              </a:solidFill>
              <a:latin typeface="Calibri" panose="020F0502020204030204" pitchFamily="34" charset="0"/>
              <a:ea typeface="+mj-ea"/>
              <a:cs typeface="Calibri" panose="020F0502020204030204" pitchFamily="34" charset="0"/>
            </a:endParaRPr>
          </a:p>
          <a:p>
            <a:endParaRPr lang="en-US"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err="1">
                <a:solidFill>
                  <a:srgbClr val="0070C0"/>
                </a:solidFill>
                <a:latin typeface="Calibri" panose="020F0502020204030204" pitchFamily="34" charset="0"/>
                <a:cs typeface="Calibri" panose="020F0502020204030204" pitchFamily="34" charset="0"/>
              </a:rPr>
              <a:t>СУДАЛГААНЫ</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АЖЛЫН</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АРГАЧЛАЛ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sp>
        <p:nvSpPr>
          <p:cNvPr id="40" name="正方形/長方形 78">
            <a:extLst>
              <a:ext uri="{FF2B5EF4-FFF2-40B4-BE49-F238E27FC236}">
                <a16:creationId xmlns:a16="http://schemas.microsoft.com/office/drawing/2014/main" id="{46E9D06D-9650-4E8F-A5D8-1998D0EB0423}"/>
              </a:ext>
            </a:extLst>
          </p:cNvPr>
          <p:cNvSpPr>
            <a:spLocks noChangeArrowheads="1"/>
          </p:cNvSpPr>
          <p:nvPr/>
        </p:nvSpPr>
        <p:spPr bwMode="auto">
          <a:xfrm>
            <a:off x="1527731" y="2603620"/>
            <a:ext cx="6836413" cy="1796646"/>
          </a:xfrm>
          <a:prstGeom prst="rect">
            <a:avLst/>
          </a:prstGeom>
          <a:noFill/>
          <a:ln w="9525">
            <a:noFill/>
            <a:miter lim="800000"/>
            <a:headEnd/>
            <a:tailEnd/>
          </a:ln>
        </p:spPr>
        <p:txBody>
          <a:bodyPr wrap="square">
            <a:spAutoFit/>
          </a:bodyPr>
          <a:lstStyle/>
          <a:p>
            <a:pPr algn="just"/>
            <a:r>
              <a:rPr lang="en-US" altLang="ja-JP" sz="2215" dirty="0">
                <a:solidFill>
                  <a:srgbClr val="000000"/>
                </a:solidFill>
                <a:latin typeface="Calibri" panose="020F0502020204030204" pitchFamily="34" charset="0"/>
                <a:cs typeface="Calibri" panose="020F0502020204030204" pitchFamily="34" charset="0"/>
              </a:rPr>
              <a:t>Умайн </a:t>
            </a:r>
            <a:r>
              <a:rPr lang="en-US" altLang="ja-JP" sz="2215" dirty="0" err="1">
                <a:solidFill>
                  <a:srgbClr val="000000"/>
                </a:solidFill>
                <a:latin typeface="Calibri" panose="020F0502020204030204" pitchFamily="34" charset="0"/>
                <a:cs typeface="Calibri" panose="020F0502020204030204" pitchFamily="34" charset="0"/>
              </a:rPr>
              <a:t>хөндий</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доторх</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туяа</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эмчилгээ</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нь</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хавдрын</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голомтонд</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өндөр</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тунг</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хүргэж</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зэргэлдээх</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эрүүл</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эд</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эрхтэний</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тунг</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багасгах</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боломжтой</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бөгөөд</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хавдрын</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эдгэрэлтэнд</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үр</a:t>
            </a:r>
            <a:r>
              <a:rPr lang="en-US" altLang="ja-JP" sz="2215" dirty="0">
                <a:solidFill>
                  <a:srgbClr val="000000"/>
                </a:solidFill>
                <a:latin typeface="Calibri" panose="020F0502020204030204" pitchFamily="34" charset="0"/>
                <a:cs typeface="Calibri" panose="020F0502020204030204" pitchFamily="34" charset="0"/>
              </a:rPr>
              <a:t> дүн </a:t>
            </a:r>
            <a:r>
              <a:rPr lang="en-US" altLang="ja-JP" sz="2215" dirty="0" err="1">
                <a:solidFill>
                  <a:srgbClr val="000000"/>
                </a:solidFill>
                <a:latin typeface="Calibri" panose="020F0502020204030204" pitchFamily="34" charset="0"/>
                <a:cs typeface="Calibri" panose="020F0502020204030204" pitchFamily="34" charset="0"/>
              </a:rPr>
              <a:t>сайтай</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эмчилгээ</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юм</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Цацрагийн</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хожуу</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үед</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илрэх</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гаж</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нөлөөний</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эрсдэл</a:t>
            </a:r>
            <a:r>
              <a:rPr lang="en-US" altLang="ja-JP" sz="2215" dirty="0">
                <a:solidFill>
                  <a:srgbClr val="000000"/>
                </a:solidFill>
                <a:latin typeface="Calibri" panose="020F0502020204030204" pitchFamily="34" charset="0"/>
                <a:cs typeface="Calibri" panose="020F0502020204030204" pitchFamily="34" charset="0"/>
              </a:rPr>
              <a:t> </a:t>
            </a:r>
            <a:r>
              <a:rPr lang="en-US" altLang="ja-JP" sz="2215" dirty="0" err="1">
                <a:solidFill>
                  <a:srgbClr val="000000"/>
                </a:solidFill>
                <a:latin typeface="Calibri" panose="020F0502020204030204" pitchFamily="34" charset="0"/>
                <a:cs typeface="Calibri" panose="020F0502020204030204" pitchFamily="34" charset="0"/>
              </a:rPr>
              <a:t>багатай</a:t>
            </a:r>
            <a:endParaRPr lang="en-US" altLang="ja-JP" sz="2215"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7889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95"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6"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7"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8"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9"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0"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1"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2"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3"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4"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5"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6"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08" name="Group 207">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09"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10"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11"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12"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13"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14"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15"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16"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17"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18"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9"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0"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2" name="Rectangle 221">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4"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26" name="Rectangle 225">
            <a:extLst>
              <a:ext uri="{FF2B5EF4-FFF2-40B4-BE49-F238E27FC236}">
                <a16:creationId xmlns:a16="http://schemas.microsoft.com/office/drawing/2014/main" id="{519DD9F9-F5C4-4212-9AF4-FA9113A5C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D426F6C-F417-4549-8850-F25566CD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2" y="643469"/>
            <a:ext cx="8178799" cy="5260195"/>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11">
            <a:extLst>
              <a:ext uri="{FF2B5EF4-FFF2-40B4-BE49-F238E27FC236}">
                <a16:creationId xmlns:a16="http://schemas.microsoft.com/office/drawing/2014/main" id="{A62F81ED-B4A6-4AE5-80BE-E6269859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5"/>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72C8A18-CCA6-462F-B189-D6F64071DC2E}"/>
              </a:ext>
            </a:extLst>
          </p:cNvPr>
          <p:cNvGrpSpPr/>
          <p:nvPr/>
        </p:nvGrpSpPr>
        <p:grpSpPr>
          <a:xfrm>
            <a:off x="2819402" y="1550875"/>
            <a:ext cx="2964447" cy="2891204"/>
            <a:chOff x="496792" y="1566646"/>
            <a:chExt cx="2964447" cy="2891204"/>
          </a:xfrm>
        </p:grpSpPr>
        <p:pic>
          <p:nvPicPr>
            <p:cNvPr id="39" name="Picture 6" descr="C:\Users\Owner\Desktop\IGBT\ohkubo\Ogiwara_HDR2nd_sag.jpg">
              <a:extLst>
                <a:ext uri="{FF2B5EF4-FFF2-40B4-BE49-F238E27FC236}">
                  <a16:creationId xmlns:a16="http://schemas.microsoft.com/office/drawing/2014/main" id="{05ADF63D-243F-457C-ADCD-BA41890B3555}"/>
                </a:ext>
              </a:extLst>
            </p:cNvPr>
            <p:cNvPicPr>
              <a:picLocks noChangeAspect="1" noChangeArrowheads="1"/>
            </p:cNvPicPr>
            <p:nvPr/>
          </p:nvPicPr>
          <p:blipFill>
            <a:blip r:embed="rId2" cstate="print"/>
            <a:srcRect l="2522" t="12315" r="17874" b="4080"/>
            <a:stretch>
              <a:fillRect/>
            </a:stretch>
          </p:blipFill>
          <p:spPr bwMode="auto">
            <a:xfrm rot="14517866">
              <a:off x="359046" y="1704392"/>
              <a:ext cx="2891204" cy="2615711"/>
            </a:xfrm>
            <a:prstGeom prst="rect">
              <a:avLst/>
            </a:prstGeom>
            <a:noFill/>
            <a:ln w="9525">
              <a:noFill/>
              <a:miter lim="800000"/>
              <a:headEnd/>
              <a:tailEnd/>
            </a:ln>
          </p:spPr>
        </p:pic>
        <p:sp>
          <p:nvSpPr>
            <p:cNvPr id="40" name="フリーフォーム 45">
              <a:extLst>
                <a:ext uri="{FF2B5EF4-FFF2-40B4-BE49-F238E27FC236}">
                  <a16:creationId xmlns:a16="http://schemas.microsoft.com/office/drawing/2014/main" id="{EE08E5C3-D85F-4EDB-8C8F-2547501A5FD9}"/>
                </a:ext>
              </a:extLst>
            </p:cNvPr>
            <p:cNvSpPr/>
            <p:nvPr/>
          </p:nvSpPr>
          <p:spPr>
            <a:xfrm>
              <a:off x="1588480" y="2296258"/>
              <a:ext cx="737089" cy="973015"/>
            </a:xfrm>
            <a:custGeom>
              <a:avLst/>
              <a:gdLst>
                <a:gd name="connsiteX0" fmla="*/ 74083 w 736600"/>
                <a:gd name="connsiteY0" fmla="*/ 16933 h 1053041"/>
                <a:gd name="connsiteX1" fmla="*/ 29633 w 736600"/>
                <a:gd name="connsiteY1" fmla="*/ 67733 h 1053041"/>
                <a:gd name="connsiteX2" fmla="*/ 16933 w 736600"/>
                <a:gd name="connsiteY2" fmla="*/ 150283 h 1053041"/>
                <a:gd name="connsiteX3" fmla="*/ 23283 w 736600"/>
                <a:gd name="connsiteY3" fmla="*/ 258233 h 1053041"/>
                <a:gd name="connsiteX4" fmla="*/ 156633 w 736600"/>
                <a:gd name="connsiteY4" fmla="*/ 531283 h 1053041"/>
                <a:gd name="connsiteX5" fmla="*/ 194733 w 736600"/>
                <a:gd name="connsiteY5" fmla="*/ 645583 h 1053041"/>
                <a:gd name="connsiteX6" fmla="*/ 264583 w 736600"/>
                <a:gd name="connsiteY6" fmla="*/ 829733 h 1053041"/>
                <a:gd name="connsiteX7" fmla="*/ 353483 w 736600"/>
                <a:gd name="connsiteY7" fmla="*/ 1001183 h 1053041"/>
                <a:gd name="connsiteX8" fmla="*/ 436033 w 736600"/>
                <a:gd name="connsiteY8" fmla="*/ 1045633 h 1053041"/>
                <a:gd name="connsiteX9" fmla="*/ 524933 w 736600"/>
                <a:gd name="connsiteY9" fmla="*/ 1045633 h 1053041"/>
                <a:gd name="connsiteX10" fmla="*/ 613833 w 736600"/>
                <a:gd name="connsiteY10" fmla="*/ 1013883 h 1053041"/>
                <a:gd name="connsiteX11" fmla="*/ 690033 w 736600"/>
                <a:gd name="connsiteY11" fmla="*/ 956733 h 1053041"/>
                <a:gd name="connsiteX12" fmla="*/ 715433 w 736600"/>
                <a:gd name="connsiteY12" fmla="*/ 855133 h 1053041"/>
                <a:gd name="connsiteX13" fmla="*/ 715433 w 736600"/>
                <a:gd name="connsiteY13" fmla="*/ 759883 h 1053041"/>
                <a:gd name="connsiteX14" fmla="*/ 588433 w 736600"/>
                <a:gd name="connsiteY14" fmla="*/ 543983 h 1053041"/>
                <a:gd name="connsiteX15" fmla="*/ 359833 w 736600"/>
                <a:gd name="connsiteY15" fmla="*/ 156633 h 1053041"/>
                <a:gd name="connsiteX16" fmla="*/ 251883 w 736600"/>
                <a:gd name="connsiteY16" fmla="*/ 35983 h 1053041"/>
                <a:gd name="connsiteX17" fmla="*/ 169333 w 736600"/>
                <a:gd name="connsiteY17" fmla="*/ 4233 h 1053041"/>
                <a:gd name="connsiteX18" fmla="*/ 131233 w 736600"/>
                <a:gd name="connsiteY18" fmla="*/ 10583 h 1053041"/>
                <a:gd name="connsiteX19" fmla="*/ 74083 w 736600"/>
                <a:gd name="connsiteY19" fmla="*/ 16933 h 105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6600" h="1053041">
                  <a:moveTo>
                    <a:pt x="74083" y="16933"/>
                  </a:moveTo>
                  <a:cubicBezTo>
                    <a:pt x="57150" y="26458"/>
                    <a:pt x="39158" y="45508"/>
                    <a:pt x="29633" y="67733"/>
                  </a:cubicBezTo>
                  <a:cubicBezTo>
                    <a:pt x="20108" y="89958"/>
                    <a:pt x="17991" y="118533"/>
                    <a:pt x="16933" y="150283"/>
                  </a:cubicBezTo>
                  <a:cubicBezTo>
                    <a:pt x="15875" y="182033"/>
                    <a:pt x="0" y="194733"/>
                    <a:pt x="23283" y="258233"/>
                  </a:cubicBezTo>
                  <a:cubicBezTo>
                    <a:pt x="46566" y="321733"/>
                    <a:pt x="128058" y="466725"/>
                    <a:pt x="156633" y="531283"/>
                  </a:cubicBezTo>
                  <a:cubicBezTo>
                    <a:pt x="185208" y="595841"/>
                    <a:pt x="176741" y="595841"/>
                    <a:pt x="194733" y="645583"/>
                  </a:cubicBezTo>
                  <a:cubicBezTo>
                    <a:pt x="212725" y="695325"/>
                    <a:pt x="238125" y="770466"/>
                    <a:pt x="264583" y="829733"/>
                  </a:cubicBezTo>
                  <a:cubicBezTo>
                    <a:pt x="291041" y="889000"/>
                    <a:pt x="324908" y="965200"/>
                    <a:pt x="353483" y="1001183"/>
                  </a:cubicBezTo>
                  <a:cubicBezTo>
                    <a:pt x="382058" y="1037166"/>
                    <a:pt x="407458" y="1038225"/>
                    <a:pt x="436033" y="1045633"/>
                  </a:cubicBezTo>
                  <a:cubicBezTo>
                    <a:pt x="464608" y="1053041"/>
                    <a:pt x="495300" y="1050925"/>
                    <a:pt x="524933" y="1045633"/>
                  </a:cubicBezTo>
                  <a:cubicBezTo>
                    <a:pt x="554566" y="1040341"/>
                    <a:pt x="586316" y="1028700"/>
                    <a:pt x="613833" y="1013883"/>
                  </a:cubicBezTo>
                  <a:cubicBezTo>
                    <a:pt x="641350" y="999066"/>
                    <a:pt x="673100" y="983191"/>
                    <a:pt x="690033" y="956733"/>
                  </a:cubicBezTo>
                  <a:cubicBezTo>
                    <a:pt x="706966" y="930275"/>
                    <a:pt x="711200" y="887941"/>
                    <a:pt x="715433" y="855133"/>
                  </a:cubicBezTo>
                  <a:cubicBezTo>
                    <a:pt x="719666" y="822325"/>
                    <a:pt x="736600" y="811741"/>
                    <a:pt x="715433" y="759883"/>
                  </a:cubicBezTo>
                  <a:cubicBezTo>
                    <a:pt x="694266" y="708025"/>
                    <a:pt x="588433" y="543983"/>
                    <a:pt x="588433" y="543983"/>
                  </a:cubicBezTo>
                  <a:cubicBezTo>
                    <a:pt x="529166" y="443441"/>
                    <a:pt x="415925" y="241300"/>
                    <a:pt x="359833" y="156633"/>
                  </a:cubicBezTo>
                  <a:cubicBezTo>
                    <a:pt x="303741" y="71966"/>
                    <a:pt x="283633" y="61383"/>
                    <a:pt x="251883" y="35983"/>
                  </a:cubicBezTo>
                  <a:cubicBezTo>
                    <a:pt x="220133" y="10583"/>
                    <a:pt x="189441" y="8466"/>
                    <a:pt x="169333" y="4233"/>
                  </a:cubicBezTo>
                  <a:cubicBezTo>
                    <a:pt x="149225" y="0"/>
                    <a:pt x="146050" y="8466"/>
                    <a:pt x="131233" y="10583"/>
                  </a:cubicBezTo>
                  <a:cubicBezTo>
                    <a:pt x="116416" y="12700"/>
                    <a:pt x="91016" y="7408"/>
                    <a:pt x="74083" y="16933"/>
                  </a:cubicBezTo>
                  <a:close/>
                </a:path>
              </a:pathLst>
            </a:custGeom>
            <a:solidFill>
              <a:srgbClr val="FF6600">
                <a:alpha val="60000"/>
              </a:srgbClr>
            </a:solidFill>
            <a:ln w="127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215">
                <a:solidFill>
                  <a:prstClr val="white"/>
                </a:solidFill>
              </a:endParaRPr>
            </a:p>
          </p:txBody>
        </p:sp>
        <p:sp>
          <p:nvSpPr>
            <p:cNvPr id="41" name="フリーフォーム 42">
              <a:extLst>
                <a:ext uri="{FF2B5EF4-FFF2-40B4-BE49-F238E27FC236}">
                  <a16:creationId xmlns:a16="http://schemas.microsoft.com/office/drawing/2014/main" id="{FBDDDC45-884C-4C9D-A83D-67368DD0CCAB}"/>
                </a:ext>
              </a:extLst>
            </p:cNvPr>
            <p:cNvSpPr/>
            <p:nvPr/>
          </p:nvSpPr>
          <p:spPr>
            <a:xfrm>
              <a:off x="917385" y="1867335"/>
              <a:ext cx="2091104" cy="2107223"/>
            </a:xfrm>
            <a:custGeom>
              <a:avLst/>
              <a:gdLst>
                <a:gd name="connsiteX0" fmla="*/ 512233 w 2090208"/>
                <a:gd name="connsiteY0" fmla="*/ 160867 h 2281767"/>
                <a:gd name="connsiteX1" fmla="*/ 378883 w 2090208"/>
                <a:gd name="connsiteY1" fmla="*/ 218017 h 2281767"/>
                <a:gd name="connsiteX2" fmla="*/ 194733 w 2090208"/>
                <a:gd name="connsiteY2" fmla="*/ 370417 h 2281767"/>
                <a:gd name="connsiteX3" fmla="*/ 55033 w 2090208"/>
                <a:gd name="connsiteY3" fmla="*/ 637117 h 2281767"/>
                <a:gd name="connsiteX4" fmla="*/ 16933 w 2090208"/>
                <a:gd name="connsiteY4" fmla="*/ 897467 h 2281767"/>
                <a:gd name="connsiteX5" fmla="*/ 16933 w 2090208"/>
                <a:gd name="connsiteY5" fmla="*/ 1195917 h 2281767"/>
                <a:gd name="connsiteX6" fmla="*/ 118533 w 2090208"/>
                <a:gd name="connsiteY6" fmla="*/ 1532467 h 2281767"/>
                <a:gd name="connsiteX7" fmla="*/ 258233 w 2090208"/>
                <a:gd name="connsiteY7" fmla="*/ 1761067 h 2281767"/>
                <a:gd name="connsiteX8" fmla="*/ 474133 w 2090208"/>
                <a:gd name="connsiteY8" fmla="*/ 1989667 h 2281767"/>
                <a:gd name="connsiteX9" fmla="*/ 747183 w 2090208"/>
                <a:gd name="connsiteY9" fmla="*/ 2186517 h 2281767"/>
                <a:gd name="connsiteX10" fmla="*/ 918633 w 2090208"/>
                <a:gd name="connsiteY10" fmla="*/ 2262717 h 2281767"/>
                <a:gd name="connsiteX11" fmla="*/ 1134533 w 2090208"/>
                <a:gd name="connsiteY11" fmla="*/ 2281767 h 2281767"/>
                <a:gd name="connsiteX12" fmla="*/ 1299633 w 2090208"/>
                <a:gd name="connsiteY12" fmla="*/ 2262717 h 2281767"/>
                <a:gd name="connsiteX13" fmla="*/ 1483783 w 2090208"/>
                <a:gd name="connsiteY13" fmla="*/ 2199217 h 2281767"/>
                <a:gd name="connsiteX14" fmla="*/ 1648883 w 2090208"/>
                <a:gd name="connsiteY14" fmla="*/ 2103967 h 2281767"/>
                <a:gd name="connsiteX15" fmla="*/ 1782233 w 2090208"/>
                <a:gd name="connsiteY15" fmla="*/ 2015067 h 2281767"/>
                <a:gd name="connsiteX16" fmla="*/ 1921933 w 2090208"/>
                <a:gd name="connsiteY16" fmla="*/ 1856317 h 2281767"/>
                <a:gd name="connsiteX17" fmla="*/ 2048933 w 2090208"/>
                <a:gd name="connsiteY17" fmla="*/ 1602317 h 2281767"/>
                <a:gd name="connsiteX18" fmla="*/ 2087033 w 2090208"/>
                <a:gd name="connsiteY18" fmla="*/ 1322917 h 2281767"/>
                <a:gd name="connsiteX19" fmla="*/ 2029883 w 2090208"/>
                <a:gd name="connsiteY19" fmla="*/ 1011767 h 2281767"/>
                <a:gd name="connsiteX20" fmla="*/ 1864783 w 2090208"/>
                <a:gd name="connsiteY20" fmla="*/ 624417 h 2281767"/>
                <a:gd name="connsiteX21" fmla="*/ 1636183 w 2090208"/>
                <a:gd name="connsiteY21" fmla="*/ 313267 h 2281767"/>
                <a:gd name="connsiteX22" fmla="*/ 1356783 w 2090208"/>
                <a:gd name="connsiteY22" fmla="*/ 116417 h 2281767"/>
                <a:gd name="connsiteX23" fmla="*/ 1083733 w 2090208"/>
                <a:gd name="connsiteY23" fmla="*/ 21167 h 2281767"/>
                <a:gd name="connsiteX24" fmla="*/ 861483 w 2090208"/>
                <a:gd name="connsiteY24" fmla="*/ 8467 h 2281767"/>
                <a:gd name="connsiteX25" fmla="*/ 664633 w 2090208"/>
                <a:gd name="connsiteY25" fmla="*/ 71967 h 2281767"/>
                <a:gd name="connsiteX26" fmla="*/ 620183 w 2090208"/>
                <a:gd name="connsiteY26" fmla="*/ 116417 h 2281767"/>
                <a:gd name="connsiteX27" fmla="*/ 575733 w 2090208"/>
                <a:gd name="connsiteY27" fmla="*/ 148167 h 2281767"/>
                <a:gd name="connsiteX28" fmla="*/ 512233 w 2090208"/>
                <a:gd name="connsiteY28" fmla="*/ 160867 h 228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90208" h="2281767">
                  <a:moveTo>
                    <a:pt x="512233" y="160867"/>
                  </a:moveTo>
                  <a:cubicBezTo>
                    <a:pt x="479425" y="172509"/>
                    <a:pt x="431800" y="183092"/>
                    <a:pt x="378883" y="218017"/>
                  </a:cubicBezTo>
                  <a:cubicBezTo>
                    <a:pt x="325966" y="252942"/>
                    <a:pt x="248708" y="300567"/>
                    <a:pt x="194733" y="370417"/>
                  </a:cubicBezTo>
                  <a:cubicBezTo>
                    <a:pt x="140758" y="440267"/>
                    <a:pt x="84666" y="549275"/>
                    <a:pt x="55033" y="637117"/>
                  </a:cubicBezTo>
                  <a:cubicBezTo>
                    <a:pt x="25400" y="724959"/>
                    <a:pt x="23283" y="804334"/>
                    <a:pt x="16933" y="897467"/>
                  </a:cubicBezTo>
                  <a:cubicBezTo>
                    <a:pt x="10583" y="990600"/>
                    <a:pt x="0" y="1090084"/>
                    <a:pt x="16933" y="1195917"/>
                  </a:cubicBezTo>
                  <a:cubicBezTo>
                    <a:pt x="33866" y="1301750"/>
                    <a:pt x="78316" y="1438275"/>
                    <a:pt x="118533" y="1532467"/>
                  </a:cubicBezTo>
                  <a:cubicBezTo>
                    <a:pt x="158750" y="1626659"/>
                    <a:pt x="198966" y="1684867"/>
                    <a:pt x="258233" y="1761067"/>
                  </a:cubicBezTo>
                  <a:cubicBezTo>
                    <a:pt x="317500" y="1837267"/>
                    <a:pt x="392641" y="1918759"/>
                    <a:pt x="474133" y="1989667"/>
                  </a:cubicBezTo>
                  <a:cubicBezTo>
                    <a:pt x="555625" y="2060575"/>
                    <a:pt x="673100" y="2141009"/>
                    <a:pt x="747183" y="2186517"/>
                  </a:cubicBezTo>
                  <a:cubicBezTo>
                    <a:pt x="821266" y="2232025"/>
                    <a:pt x="854075" y="2246842"/>
                    <a:pt x="918633" y="2262717"/>
                  </a:cubicBezTo>
                  <a:cubicBezTo>
                    <a:pt x="983191" y="2278592"/>
                    <a:pt x="1071033" y="2281767"/>
                    <a:pt x="1134533" y="2281767"/>
                  </a:cubicBezTo>
                  <a:cubicBezTo>
                    <a:pt x="1198033" y="2281767"/>
                    <a:pt x="1241425" y="2276475"/>
                    <a:pt x="1299633" y="2262717"/>
                  </a:cubicBezTo>
                  <a:cubicBezTo>
                    <a:pt x="1357841" y="2248959"/>
                    <a:pt x="1425575" y="2225675"/>
                    <a:pt x="1483783" y="2199217"/>
                  </a:cubicBezTo>
                  <a:cubicBezTo>
                    <a:pt x="1541991" y="2172759"/>
                    <a:pt x="1599141" y="2134659"/>
                    <a:pt x="1648883" y="2103967"/>
                  </a:cubicBezTo>
                  <a:cubicBezTo>
                    <a:pt x="1698625" y="2073275"/>
                    <a:pt x="1736725" y="2056342"/>
                    <a:pt x="1782233" y="2015067"/>
                  </a:cubicBezTo>
                  <a:cubicBezTo>
                    <a:pt x="1827741" y="1973792"/>
                    <a:pt x="1877483" y="1925109"/>
                    <a:pt x="1921933" y="1856317"/>
                  </a:cubicBezTo>
                  <a:cubicBezTo>
                    <a:pt x="1966383" y="1787525"/>
                    <a:pt x="2021416" y="1691217"/>
                    <a:pt x="2048933" y="1602317"/>
                  </a:cubicBezTo>
                  <a:cubicBezTo>
                    <a:pt x="2076450" y="1513417"/>
                    <a:pt x="2090208" y="1421342"/>
                    <a:pt x="2087033" y="1322917"/>
                  </a:cubicBezTo>
                  <a:cubicBezTo>
                    <a:pt x="2083858" y="1224492"/>
                    <a:pt x="2066925" y="1128184"/>
                    <a:pt x="2029883" y="1011767"/>
                  </a:cubicBezTo>
                  <a:cubicBezTo>
                    <a:pt x="1992841" y="895350"/>
                    <a:pt x="1930400" y="740834"/>
                    <a:pt x="1864783" y="624417"/>
                  </a:cubicBezTo>
                  <a:cubicBezTo>
                    <a:pt x="1799166" y="508000"/>
                    <a:pt x="1720850" y="397934"/>
                    <a:pt x="1636183" y="313267"/>
                  </a:cubicBezTo>
                  <a:cubicBezTo>
                    <a:pt x="1551516" y="228600"/>
                    <a:pt x="1448858" y="165100"/>
                    <a:pt x="1356783" y="116417"/>
                  </a:cubicBezTo>
                  <a:cubicBezTo>
                    <a:pt x="1264708" y="67734"/>
                    <a:pt x="1166283" y="39159"/>
                    <a:pt x="1083733" y="21167"/>
                  </a:cubicBezTo>
                  <a:cubicBezTo>
                    <a:pt x="1001183" y="3175"/>
                    <a:pt x="931333" y="0"/>
                    <a:pt x="861483" y="8467"/>
                  </a:cubicBezTo>
                  <a:cubicBezTo>
                    <a:pt x="791633" y="16934"/>
                    <a:pt x="704850" y="53975"/>
                    <a:pt x="664633" y="71967"/>
                  </a:cubicBezTo>
                  <a:cubicBezTo>
                    <a:pt x="624416" y="89959"/>
                    <a:pt x="635000" y="103717"/>
                    <a:pt x="620183" y="116417"/>
                  </a:cubicBezTo>
                  <a:cubicBezTo>
                    <a:pt x="605366" y="129117"/>
                    <a:pt x="590550" y="139700"/>
                    <a:pt x="575733" y="148167"/>
                  </a:cubicBezTo>
                  <a:cubicBezTo>
                    <a:pt x="560916" y="156634"/>
                    <a:pt x="545041" y="149225"/>
                    <a:pt x="512233" y="160867"/>
                  </a:cubicBezTo>
                  <a:close/>
                </a:path>
              </a:pathLst>
            </a:custGeom>
            <a:solidFill>
              <a:srgbClr val="3366FF">
                <a:alpha val="30196"/>
              </a:srgb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215">
                <a:solidFill>
                  <a:prstClr val="white"/>
                </a:solidFill>
              </a:endParaRPr>
            </a:p>
          </p:txBody>
        </p:sp>
        <p:sp>
          <p:nvSpPr>
            <p:cNvPr id="42" name="フリーフォーム 43">
              <a:extLst>
                <a:ext uri="{FF2B5EF4-FFF2-40B4-BE49-F238E27FC236}">
                  <a16:creationId xmlns:a16="http://schemas.microsoft.com/office/drawing/2014/main" id="{DB797558-DE4E-4077-A483-8053104C0B85}"/>
                </a:ext>
              </a:extLst>
            </p:cNvPr>
            <p:cNvSpPr/>
            <p:nvPr/>
          </p:nvSpPr>
          <p:spPr>
            <a:xfrm>
              <a:off x="1235323" y="2063265"/>
              <a:ext cx="1484434" cy="1616320"/>
            </a:xfrm>
            <a:custGeom>
              <a:avLst/>
              <a:gdLst>
                <a:gd name="connsiteX0" fmla="*/ 317500 w 1484842"/>
                <a:gd name="connsiteY0" fmla="*/ 92075 h 1750483"/>
                <a:gd name="connsiteX1" fmla="*/ 222250 w 1484842"/>
                <a:gd name="connsiteY1" fmla="*/ 130175 h 1750483"/>
                <a:gd name="connsiteX2" fmla="*/ 120650 w 1484842"/>
                <a:gd name="connsiteY2" fmla="*/ 225425 h 1750483"/>
                <a:gd name="connsiteX3" fmla="*/ 38100 w 1484842"/>
                <a:gd name="connsiteY3" fmla="*/ 409575 h 1750483"/>
                <a:gd name="connsiteX4" fmla="*/ 12700 w 1484842"/>
                <a:gd name="connsiteY4" fmla="*/ 739775 h 1750483"/>
                <a:gd name="connsiteX5" fmla="*/ 114300 w 1484842"/>
                <a:gd name="connsiteY5" fmla="*/ 1196975 h 1750483"/>
                <a:gd name="connsiteX6" fmla="*/ 279400 w 1484842"/>
                <a:gd name="connsiteY6" fmla="*/ 1457325 h 1750483"/>
                <a:gd name="connsiteX7" fmla="*/ 558800 w 1484842"/>
                <a:gd name="connsiteY7" fmla="*/ 1685925 h 1750483"/>
                <a:gd name="connsiteX8" fmla="*/ 831850 w 1484842"/>
                <a:gd name="connsiteY8" fmla="*/ 1749425 h 1750483"/>
                <a:gd name="connsiteX9" fmla="*/ 1047750 w 1484842"/>
                <a:gd name="connsiteY9" fmla="*/ 1692275 h 1750483"/>
                <a:gd name="connsiteX10" fmla="*/ 1270000 w 1484842"/>
                <a:gd name="connsiteY10" fmla="*/ 1565275 h 1750483"/>
                <a:gd name="connsiteX11" fmla="*/ 1377950 w 1484842"/>
                <a:gd name="connsiteY11" fmla="*/ 1431925 h 1750483"/>
                <a:gd name="connsiteX12" fmla="*/ 1454150 w 1484842"/>
                <a:gd name="connsiteY12" fmla="*/ 1273175 h 1750483"/>
                <a:gd name="connsiteX13" fmla="*/ 1466850 w 1484842"/>
                <a:gd name="connsiteY13" fmla="*/ 1012825 h 1750483"/>
                <a:gd name="connsiteX14" fmla="*/ 1346200 w 1484842"/>
                <a:gd name="connsiteY14" fmla="*/ 631825 h 1750483"/>
                <a:gd name="connsiteX15" fmla="*/ 1117600 w 1484842"/>
                <a:gd name="connsiteY15" fmla="*/ 295275 h 1750483"/>
                <a:gd name="connsiteX16" fmla="*/ 882650 w 1484842"/>
                <a:gd name="connsiteY16" fmla="*/ 104775 h 1750483"/>
                <a:gd name="connsiteX17" fmla="*/ 647700 w 1484842"/>
                <a:gd name="connsiteY17" fmla="*/ 15875 h 1750483"/>
                <a:gd name="connsiteX18" fmla="*/ 508000 w 1484842"/>
                <a:gd name="connsiteY18" fmla="*/ 9525 h 1750483"/>
                <a:gd name="connsiteX19" fmla="*/ 438150 w 1484842"/>
                <a:gd name="connsiteY19" fmla="*/ 28575 h 1750483"/>
                <a:gd name="connsiteX20" fmla="*/ 393700 w 1484842"/>
                <a:gd name="connsiteY20" fmla="*/ 66675 h 1750483"/>
                <a:gd name="connsiteX21" fmla="*/ 317500 w 1484842"/>
                <a:gd name="connsiteY21" fmla="*/ 92075 h 175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84842" h="1750483">
                  <a:moveTo>
                    <a:pt x="317500" y="92075"/>
                  </a:moveTo>
                  <a:cubicBezTo>
                    <a:pt x="288925" y="102658"/>
                    <a:pt x="255058" y="107950"/>
                    <a:pt x="222250" y="130175"/>
                  </a:cubicBezTo>
                  <a:cubicBezTo>
                    <a:pt x="189442" y="152400"/>
                    <a:pt x="151342" y="178858"/>
                    <a:pt x="120650" y="225425"/>
                  </a:cubicBezTo>
                  <a:cubicBezTo>
                    <a:pt x="89958" y="271992"/>
                    <a:pt x="56092" y="323850"/>
                    <a:pt x="38100" y="409575"/>
                  </a:cubicBezTo>
                  <a:cubicBezTo>
                    <a:pt x="20108" y="495300"/>
                    <a:pt x="0" y="608542"/>
                    <a:pt x="12700" y="739775"/>
                  </a:cubicBezTo>
                  <a:cubicBezTo>
                    <a:pt x="25400" y="871008"/>
                    <a:pt x="69850" y="1077384"/>
                    <a:pt x="114300" y="1196975"/>
                  </a:cubicBezTo>
                  <a:cubicBezTo>
                    <a:pt x="158750" y="1316566"/>
                    <a:pt x="205317" y="1375833"/>
                    <a:pt x="279400" y="1457325"/>
                  </a:cubicBezTo>
                  <a:cubicBezTo>
                    <a:pt x="353483" y="1538817"/>
                    <a:pt x="466725" y="1637242"/>
                    <a:pt x="558800" y="1685925"/>
                  </a:cubicBezTo>
                  <a:cubicBezTo>
                    <a:pt x="650875" y="1734608"/>
                    <a:pt x="750358" y="1748367"/>
                    <a:pt x="831850" y="1749425"/>
                  </a:cubicBezTo>
                  <a:cubicBezTo>
                    <a:pt x="913342" y="1750483"/>
                    <a:pt x="974725" y="1722967"/>
                    <a:pt x="1047750" y="1692275"/>
                  </a:cubicBezTo>
                  <a:cubicBezTo>
                    <a:pt x="1120775" y="1661583"/>
                    <a:pt x="1214967" y="1608667"/>
                    <a:pt x="1270000" y="1565275"/>
                  </a:cubicBezTo>
                  <a:cubicBezTo>
                    <a:pt x="1325033" y="1521883"/>
                    <a:pt x="1347258" y="1480608"/>
                    <a:pt x="1377950" y="1431925"/>
                  </a:cubicBezTo>
                  <a:cubicBezTo>
                    <a:pt x="1408642" y="1383242"/>
                    <a:pt x="1439333" y="1343025"/>
                    <a:pt x="1454150" y="1273175"/>
                  </a:cubicBezTo>
                  <a:cubicBezTo>
                    <a:pt x="1468967" y="1203325"/>
                    <a:pt x="1484842" y="1119717"/>
                    <a:pt x="1466850" y="1012825"/>
                  </a:cubicBezTo>
                  <a:cubicBezTo>
                    <a:pt x="1448858" y="905933"/>
                    <a:pt x="1404408" y="751417"/>
                    <a:pt x="1346200" y="631825"/>
                  </a:cubicBezTo>
                  <a:cubicBezTo>
                    <a:pt x="1287992" y="512233"/>
                    <a:pt x="1194858" y="383117"/>
                    <a:pt x="1117600" y="295275"/>
                  </a:cubicBezTo>
                  <a:cubicBezTo>
                    <a:pt x="1040342" y="207433"/>
                    <a:pt x="960967" y="151342"/>
                    <a:pt x="882650" y="104775"/>
                  </a:cubicBezTo>
                  <a:cubicBezTo>
                    <a:pt x="804333" y="58208"/>
                    <a:pt x="710142" y="31750"/>
                    <a:pt x="647700" y="15875"/>
                  </a:cubicBezTo>
                  <a:cubicBezTo>
                    <a:pt x="585258" y="0"/>
                    <a:pt x="542925" y="7408"/>
                    <a:pt x="508000" y="9525"/>
                  </a:cubicBezTo>
                  <a:cubicBezTo>
                    <a:pt x="473075" y="11642"/>
                    <a:pt x="457200" y="19050"/>
                    <a:pt x="438150" y="28575"/>
                  </a:cubicBezTo>
                  <a:cubicBezTo>
                    <a:pt x="419100" y="38100"/>
                    <a:pt x="412750" y="55033"/>
                    <a:pt x="393700" y="66675"/>
                  </a:cubicBezTo>
                  <a:cubicBezTo>
                    <a:pt x="374650" y="78317"/>
                    <a:pt x="346075" y="81492"/>
                    <a:pt x="317500" y="92075"/>
                  </a:cubicBezTo>
                  <a:close/>
                </a:path>
              </a:pathLst>
            </a:custGeom>
            <a:solidFill>
              <a:srgbClr val="99FF33">
                <a:alpha val="40000"/>
              </a:srgbClr>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215">
                <a:solidFill>
                  <a:prstClr val="white"/>
                </a:solidFill>
              </a:endParaRPr>
            </a:p>
          </p:txBody>
        </p:sp>
        <p:sp>
          <p:nvSpPr>
            <p:cNvPr id="43" name="フリーフォーム 44">
              <a:extLst>
                <a:ext uri="{FF2B5EF4-FFF2-40B4-BE49-F238E27FC236}">
                  <a16:creationId xmlns:a16="http://schemas.microsoft.com/office/drawing/2014/main" id="{5678A243-3181-4D74-AF1E-9B0201DBE55F}"/>
                </a:ext>
              </a:extLst>
            </p:cNvPr>
            <p:cNvSpPr/>
            <p:nvPr/>
          </p:nvSpPr>
          <p:spPr>
            <a:xfrm>
              <a:off x="1509349" y="2212731"/>
              <a:ext cx="989135" cy="1232389"/>
            </a:xfrm>
            <a:custGeom>
              <a:avLst/>
              <a:gdLst>
                <a:gd name="connsiteX0" fmla="*/ 139700 w 989542"/>
                <a:gd name="connsiteY0" fmla="*/ 49742 h 1335617"/>
                <a:gd name="connsiteX1" fmla="*/ 82550 w 989542"/>
                <a:gd name="connsiteY1" fmla="*/ 75142 h 1335617"/>
                <a:gd name="connsiteX2" fmla="*/ 12700 w 989542"/>
                <a:gd name="connsiteY2" fmla="*/ 157692 h 1335617"/>
                <a:gd name="connsiteX3" fmla="*/ 6350 w 989542"/>
                <a:gd name="connsiteY3" fmla="*/ 322792 h 1335617"/>
                <a:gd name="connsiteX4" fmla="*/ 38100 w 989542"/>
                <a:gd name="connsiteY4" fmla="*/ 525992 h 1335617"/>
                <a:gd name="connsiteX5" fmla="*/ 146050 w 989542"/>
                <a:gd name="connsiteY5" fmla="*/ 862542 h 1335617"/>
                <a:gd name="connsiteX6" fmla="*/ 254000 w 989542"/>
                <a:gd name="connsiteY6" fmla="*/ 1110192 h 1335617"/>
                <a:gd name="connsiteX7" fmla="*/ 368300 w 989542"/>
                <a:gd name="connsiteY7" fmla="*/ 1249892 h 1335617"/>
                <a:gd name="connsiteX8" fmla="*/ 488950 w 989542"/>
                <a:gd name="connsiteY8" fmla="*/ 1307042 h 1335617"/>
                <a:gd name="connsiteX9" fmla="*/ 635000 w 989542"/>
                <a:gd name="connsiteY9" fmla="*/ 1319742 h 1335617"/>
                <a:gd name="connsiteX10" fmla="*/ 857250 w 989542"/>
                <a:gd name="connsiteY10" fmla="*/ 1211792 h 1335617"/>
                <a:gd name="connsiteX11" fmla="*/ 971550 w 989542"/>
                <a:gd name="connsiteY11" fmla="*/ 995892 h 1335617"/>
                <a:gd name="connsiteX12" fmla="*/ 965200 w 989542"/>
                <a:gd name="connsiteY12" fmla="*/ 792692 h 1335617"/>
                <a:gd name="connsiteX13" fmla="*/ 844550 w 989542"/>
                <a:gd name="connsiteY13" fmla="*/ 551392 h 1335617"/>
                <a:gd name="connsiteX14" fmla="*/ 609600 w 989542"/>
                <a:gd name="connsiteY14" fmla="*/ 227542 h 1335617"/>
                <a:gd name="connsiteX15" fmla="*/ 457200 w 989542"/>
                <a:gd name="connsiteY15" fmla="*/ 81492 h 1335617"/>
                <a:gd name="connsiteX16" fmla="*/ 317500 w 989542"/>
                <a:gd name="connsiteY16" fmla="*/ 17992 h 1335617"/>
                <a:gd name="connsiteX17" fmla="*/ 234950 w 989542"/>
                <a:gd name="connsiteY17" fmla="*/ 5292 h 1335617"/>
                <a:gd name="connsiteX18" fmla="*/ 139700 w 989542"/>
                <a:gd name="connsiteY18" fmla="*/ 49742 h 133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9542" h="1335617">
                  <a:moveTo>
                    <a:pt x="139700" y="49742"/>
                  </a:moveTo>
                  <a:cubicBezTo>
                    <a:pt x="114300" y="61384"/>
                    <a:pt x="103717" y="57150"/>
                    <a:pt x="82550" y="75142"/>
                  </a:cubicBezTo>
                  <a:cubicBezTo>
                    <a:pt x="61383" y="93134"/>
                    <a:pt x="25400" y="116417"/>
                    <a:pt x="12700" y="157692"/>
                  </a:cubicBezTo>
                  <a:cubicBezTo>
                    <a:pt x="0" y="198967"/>
                    <a:pt x="2117" y="261409"/>
                    <a:pt x="6350" y="322792"/>
                  </a:cubicBezTo>
                  <a:cubicBezTo>
                    <a:pt x="10583" y="384175"/>
                    <a:pt x="14817" y="436034"/>
                    <a:pt x="38100" y="525992"/>
                  </a:cubicBezTo>
                  <a:cubicBezTo>
                    <a:pt x="61383" y="615950"/>
                    <a:pt x="110067" y="765175"/>
                    <a:pt x="146050" y="862542"/>
                  </a:cubicBezTo>
                  <a:cubicBezTo>
                    <a:pt x="182033" y="959909"/>
                    <a:pt x="216958" y="1045634"/>
                    <a:pt x="254000" y="1110192"/>
                  </a:cubicBezTo>
                  <a:cubicBezTo>
                    <a:pt x="291042" y="1174750"/>
                    <a:pt x="329142" y="1217084"/>
                    <a:pt x="368300" y="1249892"/>
                  </a:cubicBezTo>
                  <a:cubicBezTo>
                    <a:pt x="407458" y="1282700"/>
                    <a:pt x="444500" y="1295400"/>
                    <a:pt x="488950" y="1307042"/>
                  </a:cubicBezTo>
                  <a:cubicBezTo>
                    <a:pt x="533400" y="1318684"/>
                    <a:pt x="573617" y="1335617"/>
                    <a:pt x="635000" y="1319742"/>
                  </a:cubicBezTo>
                  <a:cubicBezTo>
                    <a:pt x="696383" y="1303867"/>
                    <a:pt x="801158" y="1265767"/>
                    <a:pt x="857250" y="1211792"/>
                  </a:cubicBezTo>
                  <a:cubicBezTo>
                    <a:pt x="913342" y="1157817"/>
                    <a:pt x="953558" y="1065742"/>
                    <a:pt x="971550" y="995892"/>
                  </a:cubicBezTo>
                  <a:cubicBezTo>
                    <a:pt x="989542" y="926042"/>
                    <a:pt x="986367" y="866775"/>
                    <a:pt x="965200" y="792692"/>
                  </a:cubicBezTo>
                  <a:cubicBezTo>
                    <a:pt x="944033" y="718609"/>
                    <a:pt x="903817" y="645584"/>
                    <a:pt x="844550" y="551392"/>
                  </a:cubicBezTo>
                  <a:cubicBezTo>
                    <a:pt x="785283" y="457200"/>
                    <a:pt x="674158" y="305859"/>
                    <a:pt x="609600" y="227542"/>
                  </a:cubicBezTo>
                  <a:cubicBezTo>
                    <a:pt x="545042" y="149225"/>
                    <a:pt x="505883" y="116417"/>
                    <a:pt x="457200" y="81492"/>
                  </a:cubicBezTo>
                  <a:cubicBezTo>
                    <a:pt x="408517" y="46567"/>
                    <a:pt x="354542" y="30692"/>
                    <a:pt x="317500" y="17992"/>
                  </a:cubicBezTo>
                  <a:cubicBezTo>
                    <a:pt x="280458" y="5292"/>
                    <a:pt x="264583" y="0"/>
                    <a:pt x="234950" y="5292"/>
                  </a:cubicBezTo>
                  <a:cubicBezTo>
                    <a:pt x="205317" y="10584"/>
                    <a:pt x="165100" y="38100"/>
                    <a:pt x="139700" y="49742"/>
                  </a:cubicBezTo>
                  <a:close/>
                </a:path>
              </a:pathLst>
            </a:custGeom>
            <a:solidFill>
              <a:srgbClr val="FFCC00">
                <a:alpha val="40000"/>
              </a:srgbClr>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215">
                <a:solidFill>
                  <a:prstClr val="white"/>
                </a:solidFill>
              </a:endParaRPr>
            </a:p>
          </p:txBody>
        </p:sp>
        <p:sp>
          <p:nvSpPr>
            <p:cNvPr id="44" name="フリーフォーム 46">
              <a:extLst>
                <a:ext uri="{FF2B5EF4-FFF2-40B4-BE49-F238E27FC236}">
                  <a16:creationId xmlns:a16="http://schemas.microsoft.com/office/drawing/2014/main" id="{B5E3F7E4-2B56-40A3-B05B-57FE398005BF}"/>
                </a:ext>
              </a:extLst>
            </p:cNvPr>
            <p:cNvSpPr/>
            <p:nvPr/>
          </p:nvSpPr>
          <p:spPr>
            <a:xfrm>
              <a:off x="1628043" y="2305051"/>
              <a:ext cx="621323" cy="883626"/>
            </a:xfrm>
            <a:custGeom>
              <a:avLst/>
              <a:gdLst>
                <a:gd name="connsiteX0" fmla="*/ 50800 w 621242"/>
                <a:gd name="connsiteY0" fmla="*/ 9525 h 956733"/>
                <a:gd name="connsiteX1" fmla="*/ 6350 w 621242"/>
                <a:gd name="connsiteY1" fmla="*/ 66675 h 956733"/>
                <a:gd name="connsiteX2" fmla="*/ 12700 w 621242"/>
                <a:gd name="connsiteY2" fmla="*/ 187325 h 956733"/>
                <a:gd name="connsiteX3" fmla="*/ 76200 w 621242"/>
                <a:gd name="connsiteY3" fmla="*/ 339725 h 956733"/>
                <a:gd name="connsiteX4" fmla="*/ 196850 w 621242"/>
                <a:gd name="connsiteY4" fmla="*/ 555625 h 956733"/>
                <a:gd name="connsiteX5" fmla="*/ 304800 w 621242"/>
                <a:gd name="connsiteY5" fmla="*/ 815975 h 956733"/>
                <a:gd name="connsiteX6" fmla="*/ 374650 w 621242"/>
                <a:gd name="connsiteY6" fmla="*/ 917575 h 956733"/>
                <a:gd name="connsiteX7" fmla="*/ 488950 w 621242"/>
                <a:gd name="connsiteY7" fmla="*/ 955675 h 956733"/>
                <a:gd name="connsiteX8" fmla="*/ 558800 w 621242"/>
                <a:gd name="connsiteY8" fmla="*/ 923925 h 956733"/>
                <a:gd name="connsiteX9" fmla="*/ 596900 w 621242"/>
                <a:gd name="connsiteY9" fmla="*/ 835025 h 956733"/>
                <a:gd name="connsiteX10" fmla="*/ 584200 w 621242"/>
                <a:gd name="connsiteY10" fmla="*/ 701675 h 956733"/>
                <a:gd name="connsiteX11" fmla="*/ 374650 w 621242"/>
                <a:gd name="connsiteY11" fmla="*/ 333375 h 956733"/>
                <a:gd name="connsiteX12" fmla="*/ 241300 w 621242"/>
                <a:gd name="connsiteY12" fmla="*/ 104775 h 956733"/>
                <a:gd name="connsiteX13" fmla="*/ 190500 w 621242"/>
                <a:gd name="connsiteY13" fmla="*/ 34925 h 956733"/>
                <a:gd name="connsiteX14" fmla="*/ 152400 w 621242"/>
                <a:gd name="connsiteY14" fmla="*/ 9525 h 956733"/>
                <a:gd name="connsiteX15" fmla="*/ 50800 w 621242"/>
                <a:gd name="connsiteY15" fmla="*/ 9525 h 9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1242" h="956733">
                  <a:moveTo>
                    <a:pt x="50800" y="9525"/>
                  </a:moveTo>
                  <a:cubicBezTo>
                    <a:pt x="26458" y="19050"/>
                    <a:pt x="12700" y="37042"/>
                    <a:pt x="6350" y="66675"/>
                  </a:cubicBezTo>
                  <a:cubicBezTo>
                    <a:pt x="0" y="96308"/>
                    <a:pt x="1058" y="141817"/>
                    <a:pt x="12700" y="187325"/>
                  </a:cubicBezTo>
                  <a:cubicBezTo>
                    <a:pt x="24342" y="232833"/>
                    <a:pt x="45508" y="278342"/>
                    <a:pt x="76200" y="339725"/>
                  </a:cubicBezTo>
                  <a:cubicBezTo>
                    <a:pt x="106892" y="401108"/>
                    <a:pt x="158750" y="476250"/>
                    <a:pt x="196850" y="555625"/>
                  </a:cubicBezTo>
                  <a:cubicBezTo>
                    <a:pt x="234950" y="635000"/>
                    <a:pt x="275167" y="755650"/>
                    <a:pt x="304800" y="815975"/>
                  </a:cubicBezTo>
                  <a:cubicBezTo>
                    <a:pt x="334433" y="876300"/>
                    <a:pt x="343958" y="894292"/>
                    <a:pt x="374650" y="917575"/>
                  </a:cubicBezTo>
                  <a:cubicBezTo>
                    <a:pt x="405342" y="940858"/>
                    <a:pt x="458258" y="954617"/>
                    <a:pt x="488950" y="955675"/>
                  </a:cubicBezTo>
                  <a:cubicBezTo>
                    <a:pt x="519642" y="956733"/>
                    <a:pt x="540808" y="944033"/>
                    <a:pt x="558800" y="923925"/>
                  </a:cubicBezTo>
                  <a:cubicBezTo>
                    <a:pt x="576792" y="903817"/>
                    <a:pt x="592667" y="872067"/>
                    <a:pt x="596900" y="835025"/>
                  </a:cubicBezTo>
                  <a:cubicBezTo>
                    <a:pt x="601133" y="797983"/>
                    <a:pt x="621242" y="785283"/>
                    <a:pt x="584200" y="701675"/>
                  </a:cubicBezTo>
                  <a:cubicBezTo>
                    <a:pt x="547158" y="618067"/>
                    <a:pt x="431800" y="432858"/>
                    <a:pt x="374650" y="333375"/>
                  </a:cubicBezTo>
                  <a:cubicBezTo>
                    <a:pt x="317500" y="233892"/>
                    <a:pt x="271992" y="154517"/>
                    <a:pt x="241300" y="104775"/>
                  </a:cubicBezTo>
                  <a:cubicBezTo>
                    <a:pt x="210608" y="55033"/>
                    <a:pt x="205317" y="50800"/>
                    <a:pt x="190500" y="34925"/>
                  </a:cubicBezTo>
                  <a:cubicBezTo>
                    <a:pt x="175683" y="19050"/>
                    <a:pt x="169333" y="14817"/>
                    <a:pt x="152400" y="9525"/>
                  </a:cubicBezTo>
                  <a:cubicBezTo>
                    <a:pt x="135467" y="4233"/>
                    <a:pt x="75142" y="0"/>
                    <a:pt x="50800" y="9525"/>
                  </a:cubicBezTo>
                  <a:close/>
                </a:path>
              </a:pathLst>
            </a:custGeom>
            <a:solidFill>
              <a:srgbClr val="FF0000">
                <a:alpha val="4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2215">
                <a:solidFill>
                  <a:prstClr val="white"/>
                </a:solidFill>
              </a:endParaRPr>
            </a:p>
          </p:txBody>
        </p:sp>
        <p:cxnSp>
          <p:nvCxnSpPr>
            <p:cNvPr id="45" name="直線矢印コネクタ 56">
              <a:extLst>
                <a:ext uri="{FF2B5EF4-FFF2-40B4-BE49-F238E27FC236}">
                  <a16:creationId xmlns:a16="http://schemas.microsoft.com/office/drawing/2014/main" id="{AEDC64E4-8805-4F57-A0FD-3EC43A1C9683}"/>
                </a:ext>
              </a:extLst>
            </p:cNvPr>
            <p:cNvCxnSpPr/>
            <p:nvPr/>
          </p:nvCxnSpPr>
          <p:spPr>
            <a:xfrm rot="10800000">
              <a:off x="2249369" y="4048861"/>
              <a:ext cx="470388" cy="394188"/>
            </a:xfrm>
            <a:prstGeom prst="straightConnector1">
              <a:avLst/>
            </a:prstGeom>
            <a:ln w="28575">
              <a:solidFill>
                <a:srgbClr val="FF6699"/>
              </a:solidFill>
              <a:tailEnd type="arrow"/>
            </a:ln>
          </p:spPr>
          <p:style>
            <a:lnRef idx="1">
              <a:schemeClr val="accent1"/>
            </a:lnRef>
            <a:fillRef idx="0">
              <a:schemeClr val="accent1"/>
            </a:fillRef>
            <a:effectRef idx="0">
              <a:schemeClr val="accent1"/>
            </a:effectRef>
            <a:fontRef idx="minor">
              <a:schemeClr val="tx1"/>
            </a:fontRef>
          </p:style>
        </p:cxnSp>
        <p:cxnSp>
          <p:nvCxnSpPr>
            <p:cNvPr id="46" name="直線矢印コネクタ 57">
              <a:extLst>
                <a:ext uri="{FF2B5EF4-FFF2-40B4-BE49-F238E27FC236}">
                  <a16:creationId xmlns:a16="http://schemas.microsoft.com/office/drawing/2014/main" id="{58B1BFB9-512E-4ACD-97D2-CB9DADBD62A6}"/>
                </a:ext>
              </a:extLst>
            </p:cNvPr>
            <p:cNvCxnSpPr/>
            <p:nvPr/>
          </p:nvCxnSpPr>
          <p:spPr>
            <a:xfrm rot="16200000" flipV="1">
              <a:off x="2933700" y="3521320"/>
              <a:ext cx="779585" cy="275492"/>
            </a:xfrm>
            <a:prstGeom prst="straightConnector1">
              <a:avLst/>
            </a:prstGeom>
            <a:ln w="28575">
              <a:solidFill>
                <a:srgbClr val="FF6699"/>
              </a:solidFill>
              <a:tailEnd type="arrow"/>
            </a:ln>
          </p:spPr>
          <p:style>
            <a:lnRef idx="1">
              <a:schemeClr val="accent1"/>
            </a:lnRef>
            <a:fillRef idx="0">
              <a:schemeClr val="accent1"/>
            </a:fillRef>
            <a:effectRef idx="0">
              <a:schemeClr val="accent1"/>
            </a:effectRef>
            <a:fontRef idx="minor">
              <a:schemeClr val="tx1"/>
            </a:fontRef>
          </p:style>
        </p:cxnSp>
        <p:cxnSp>
          <p:nvCxnSpPr>
            <p:cNvPr id="47" name="直線矢印コネクタ 58">
              <a:extLst>
                <a:ext uri="{FF2B5EF4-FFF2-40B4-BE49-F238E27FC236}">
                  <a16:creationId xmlns:a16="http://schemas.microsoft.com/office/drawing/2014/main" id="{1061C4A1-0E63-45E7-8EFB-B2D2E060735A}"/>
                </a:ext>
              </a:extLst>
            </p:cNvPr>
            <p:cNvCxnSpPr/>
            <p:nvPr/>
          </p:nvCxnSpPr>
          <p:spPr>
            <a:xfrm rot="5400000" flipH="1" flipV="1">
              <a:off x="505561" y="3538908"/>
              <a:ext cx="657957" cy="470388"/>
            </a:xfrm>
            <a:prstGeom prst="straightConnector1">
              <a:avLst/>
            </a:prstGeom>
            <a:ln w="28575">
              <a:solidFill>
                <a:srgbClr val="FF6699"/>
              </a:solidFill>
              <a:tailEnd type="arrow"/>
            </a:ln>
          </p:spPr>
          <p:style>
            <a:lnRef idx="1">
              <a:schemeClr val="accent1"/>
            </a:lnRef>
            <a:fillRef idx="0">
              <a:schemeClr val="accent1"/>
            </a:fillRef>
            <a:effectRef idx="0">
              <a:schemeClr val="accent1"/>
            </a:effectRef>
            <a:fontRef idx="minor">
              <a:schemeClr val="tx1"/>
            </a:fontRef>
          </p:style>
        </p:cxnSp>
      </p:grpSp>
      <p:sp>
        <p:nvSpPr>
          <p:cNvPr id="50" name="テキスト ボックス 12">
            <a:extLst>
              <a:ext uri="{FF2B5EF4-FFF2-40B4-BE49-F238E27FC236}">
                <a16:creationId xmlns:a16="http://schemas.microsoft.com/office/drawing/2014/main" id="{E64E5C5F-29E2-4908-BE53-AF4D0437D679}"/>
              </a:ext>
            </a:extLst>
          </p:cNvPr>
          <p:cNvSpPr txBox="1">
            <a:spLocks noChangeArrowheads="1"/>
          </p:cNvSpPr>
          <p:nvPr/>
        </p:nvSpPr>
        <p:spPr bwMode="auto">
          <a:xfrm>
            <a:off x="2377310" y="4029390"/>
            <a:ext cx="809837" cy="348109"/>
          </a:xfrm>
          <a:prstGeom prst="rect">
            <a:avLst/>
          </a:prstGeom>
          <a:noFill/>
          <a:ln w="9525">
            <a:noFill/>
            <a:miter lim="800000"/>
            <a:headEnd/>
            <a:tailEnd/>
          </a:ln>
        </p:spPr>
        <p:txBody>
          <a:bodyPr wrap="none">
            <a:spAutoFit/>
          </a:bodyPr>
          <a:lstStyle/>
          <a:p>
            <a:r>
              <a:rPr lang="en-US" altLang="ja-JP" sz="1662" b="1" dirty="0" err="1">
                <a:solidFill>
                  <a:srgbClr val="000000"/>
                </a:solidFill>
                <a:latin typeface="Calibri" panose="020F0502020204030204" pitchFamily="34" charset="0"/>
                <a:cs typeface="Calibri" panose="020F0502020204030204" pitchFamily="34" charset="0"/>
              </a:rPr>
              <a:t>Давсаг</a:t>
            </a:r>
            <a:endParaRPr lang="ja-JP" altLang="en-US" sz="1662" b="1" dirty="0">
              <a:solidFill>
                <a:srgbClr val="000000"/>
              </a:solidFill>
              <a:latin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AF3621DC-1F5A-496C-903C-7032F7F5FE07}"/>
              </a:ext>
            </a:extLst>
          </p:cNvPr>
          <p:cNvSpPr txBox="1"/>
          <p:nvPr/>
        </p:nvSpPr>
        <p:spPr>
          <a:xfrm>
            <a:off x="4319619" y="4445783"/>
            <a:ext cx="1583915" cy="369332"/>
          </a:xfrm>
          <a:prstGeom prst="rect">
            <a:avLst/>
          </a:prstGeom>
          <a:noFill/>
        </p:spPr>
        <p:txBody>
          <a:bodyPr wrap="square">
            <a:spAutoFit/>
          </a:bodyPr>
          <a:lstStyle/>
          <a:p>
            <a:r>
              <a:rPr lang="en-US" altLang="ja-JP" b="1" dirty="0" err="1">
                <a:solidFill>
                  <a:srgbClr val="000000"/>
                </a:solidFill>
                <a:latin typeface="Calibri" panose="020F0502020204030204" pitchFamily="34" charset="0"/>
                <a:cs typeface="Calibri" panose="020F0502020204030204" pitchFamily="34" charset="0"/>
              </a:rPr>
              <a:t>Аппликатор</a:t>
            </a:r>
            <a:endParaRPr lang="en-AU" dirty="0"/>
          </a:p>
        </p:txBody>
      </p:sp>
      <p:sp>
        <p:nvSpPr>
          <p:cNvPr id="53" name="テキスト ボックス 14">
            <a:extLst>
              <a:ext uri="{FF2B5EF4-FFF2-40B4-BE49-F238E27FC236}">
                <a16:creationId xmlns:a16="http://schemas.microsoft.com/office/drawing/2014/main" id="{EC1859B7-3B3F-41C3-84F3-0C4FD2EED378}"/>
              </a:ext>
            </a:extLst>
          </p:cNvPr>
          <p:cNvSpPr txBox="1">
            <a:spLocks noChangeArrowheads="1"/>
          </p:cNvSpPr>
          <p:nvPr/>
        </p:nvSpPr>
        <p:spPr bwMode="auto">
          <a:xfrm>
            <a:off x="5318297" y="4029958"/>
            <a:ext cx="1425390" cy="348109"/>
          </a:xfrm>
          <a:prstGeom prst="rect">
            <a:avLst/>
          </a:prstGeom>
          <a:noFill/>
          <a:ln w="9525">
            <a:noFill/>
            <a:miter lim="800000"/>
            <a:headEnd/>
            <a:tailEnd/>
          </a:ln>
        </p:spPr>
        <p:txBody>
          <a:bodyPr wrap="none">
            <a:spAutoFit/>
          </a:bodyPr>
          <a:lstStyle/>
          <a:p>
            <a:r>
              <a:rPr lang="en-US" altLang="ja-JP" sz="1662" b="1" dirty="0" err="1">
                <a:solidFill>
                  <a:srgbClr val="000000"/>
                </a:solidFill>
                <a:latin typeface="Calibri" panose="020F0502020204030204" pitchFamily="34" charset="0"/>
                <a:cs typeface="Calibri" panose="020F0502020204030204" pitchFamily="34" charset="0"/>
              </a:rPr>
              <a:t>Шулуун</a:t>
            </a:r>
            <a:r>
              <a:rPr lang="en-US" altLang="ja-JP" sz="1662" b="1" dirty="0">
                <a:solidFill>
                  <a:srgbClr val="000000"/>
                </a:solidFill>
                <a:latin typeface="Calibri" panose="020F0502020204030204" pitchFamily="34" charset="0"/>
                <a:cs typeface="Calibri" panose="020F0502020204030204" pitchFamily="34" charset="0"/>
              </a:rPr>
              <a:t> </a:t>
            </a:r>
            <a:r>
              <a:rPr lang="en-US" altLang="ja-JP" sz="1662" b="1" dirty="0" err="1">
                <a:solidFill>
                  <a:srgbClr val="000000"/>
                </a:solidFill>
                <a:latin typeface="Calibri" panose="020F0502020204030204" pitchFamily="34" charset="0"/>
                <a:cs typeface="Calibri" panose="020F0502020204030204" pitchFamily="34" charset="0"/>
              </a:rPr>
              <a:t>гэдэс</a:t>
            </a:r>
            <a:endParaRPr lang="ja-JP" altLang="en-US" sz="1662" b="1" dirty="0">
              <a:solidFill>
                <a:srgbClr val="000000"/>
              </a:solidFill>
              <a:latin typeface="Calibri" panose="020F0502020204030204" pitchFamily="34" charset="0"/>
              <a:cs typeface="Calibri" panose="020F0502020204030204" pitchFamily="34" charset="0"/>
            </a:endParaRPr>
          </a:p>
        </p:txBody>
      </p:sp>
      <p:grpSp>
        <p:nvGrpSpPr>
          <p:cNvPr id="54" name="グループ化 32">
            <a:extLst>
              <a:ext uri="{FF2B5EF4-FFF2-40B4-BE49-F238E27FC236}">
                <a16:creationId xmlns:a16="http://schemas.microsoft.com/office/drawing/2014/main" id="{616437F0-AB67-4A54-9FF5-F7063212E9F5}"/>
              </a:ext>
            </a:extLst>
          </p:cNvPr>
          <p:cNvGrpSpPr>
            <a:grpSpLocks/>
          </p:cNvGrpSpPr>
          <p:nvPr/>
        </p:nvGrpSpPr>
        <p:grpSpPr bwMode="auto">
          <a:xfrm>
            <a:off x="7680502" y="4402906"/>
            <a:ext cx="870502" cy="1407835"/>
            <a:chOff x="3224512" y="1036474"/>
            <a:chExt cx="871316" cy="1523796"/>
          </a:xfrm>
        </p:grpSpPr>
        <p:sp>
          <p:nvSpPr>
            <p:cNvPr id="55" name="テキスト ボックス 16">
              <a:extLst>
                <a:ext uri="{FF2B5EF4-FFF2-40B4-BE49-F238E27FC236}">
                  <a16:creationId xmlns:a16="http://schemas.microsoft.com/office/drawing/2014/main" id="{D8DEC00C-F717-4069-B814-501412D4DA49}"/>
                </a:ext>
              </a:extLst>
            </p:cNvPr>
            <p:cNvSpPr txBox="1">
              <a:spLocks noChangeArrowheads="1"/>
            </p:cNvSpPr>
            <p:nvPr/>
          </p:nvSpPr>
          <p:spPr bwMode="auto">
            <a:xfrm>
              <a:off x="3224512" y="1637066"/>
              <a:ext cx="871312" cy="315153"/>
            </a:xfrm>
            <a:prstGeom prst="rect">
              <a:avLst/>
            </a:prstGeom>
            <a:solidFill>
              <a:srgbClr val="FFFF00"/>
            </a:solidFill>
            <a:ln w="9525">
              <a:noFill/>
              <a:miter lim="800000"/>
              <a:headEnd/>
              <a:tailEnd/>
            </a:ln>
          </p:spPr>
          <p:txBody>
            <a:bodyPr wrap="square">
              <a:spAutoFit/>
            </a:bodyPr>
            <a:lstStyle/>
            <a:p>
              <a:r>
                <a:rPr lang="en-US" altLang="ja-JP" sz="1292" dirty="0">
                  <a:solidFill>
                    <a:srgbClr val="000000"/>
                  </a:solidFill>
                  <a:cs typeface="Arial" charset="0"/>
                </a:rPr>
                <a:t>  6.00 </a:t>
              </a:r>
              <a:r>
                <a:rPr lang="en-US" altLang="ja-JP" sz="1292" dirty="0" err="1">
                  <a:solidFill>
                    <a:srgbClr val="000000"/>
                  </a:solidFill>
                  <a:cs typeface="Arial" charset="0"/>
                </a:rPr>
                <a:t>Гр</a:t>
              </a:r>
              <a:endParaRPr lang="ja-JP" altLang="en-US" sz="1292" dirty="0">
                <a:solidFill>
                  <a:srgbClr val="000000"/>
                </a:solidFill>
                <a:cs typeface="Arial" charset="0"/>
              </a:endParaRPr>
            </a:p>
          </p:txBody>
        </p:sp>
        <p:sp>
          <p:nvSpPr>
            <p:cNvPr id="56" name="テキスト ボックス 17">
              <a:extLst>
                <a:ext uri="{FF2B5EF4-FFF2-40B4-BE49-F238E27FC236}">
                  <a16:creationId xmlns:a16="http://schemas.microsoft.com/office/drawing/2014/main" id="{9CB3DE97-93DF-4F13-AF70-1D99677C9D71}"/>
                </a:ext>
              </a:extLst>
            </p:cNvPr>
            <p:cNvSpPr txBox="1">
              <a:spLocks noChangeArrowheads="1"/>
            </p:cNvSpPr>
            <p:nvPr/>
          </p:nvSpPr>
          <p:spPr bwMode="auto">
            <a:xfrm>
              <a:off x="3224515" y="1346892"/>
              <a:ext cx="871313" cy="315153"/>
            </a:xfrm>
            <a:prstGeom prst="rect">
              <a:avLst/>
            </a:prstGeom>
            <a:solidFill>
              <a:srgbClr val="FFC000"/>
            </a:solidFill>
            <a:ln w="9525">
              <a:noFill/>
              <a:miter lim="800000"/>
              <a:headEnd/>
              <a:tailEnd/>
            </a:ln>
          </p:spPr>
          <p:txBody>
            <a:bodyPr wrap="square">
              <a:spAutoFit/>
            </a:bodyPr>
            <a:lstStyle/>
            <a:p>
              <a:r>
                <a:rPr lang="en-US" altLang="ja-JP" sz="1292" dirty="0">
                  <a:solidFill>
                    <a:srgbClr val="000000"/>
                  </a:solidFill>
                  <a:cs typeface="Arial" charset="0"/>
                </a:rPr>
                <a:t>12.50 </a:t>
              </a:r>
              <a:r>
                <a:rPr lang="en-US" altLang="ja-JP" sz="1292" dirty="0" err="1">
                  <a:solidFill>
                    <a:srgbClr val="000000"/>
                  </a:solidFill>
                  <a:cs typeface="Arial" charset="0"/>
                </a:rPr>
                <a:t>Гр</a:t>
              </a:r>
              <a:endParaRPr lang="ja-JP" altLang="en-US" sz="1292" dirty="0">
                <a:solidFill>
                  <a:srgbClr val="000000"/>
                </a:solidFill>
                <a:cs typeface="Arial" charset="0"/>
              </a:endParaRPr>
            </a:p>
          </p:txBody>
        </p:sp>
        <p:sp>
          <p:nvSpPr>
            <p:cNvPr id="57" name="テキスト ボックス 18">
              <a:extLst>
                <a:ext uri="{FF2B5EF4-FFF2-40B4-BE49-F238E27FC236}">
                  <a16:creationId xmlns:a16="http://schemas.microsoft.com/office/drawing/2014/main" id="{9916A443-DDAD-4019-93DF-EA696220E017}"/>
                </a:ext>
              </a:extLst>
            </p:cNvPr>
            <p:cNvSpPr txBox="1">
              <a:spLocks noChangeArrowheads="1"/>
            </p:cNvSpPr>
            <p:nvPr/>
          </p:nvSpPr>
          <p:spPr bwMode="auto">
            <a:xfrm>
              <a:off x="3224512" y="1036474"/>
              <a:ext cx="871313" cy="315153"/>
            </a:xfrm>
            <a:prstGeom prst="rect">
              <a:avLst/>
            </a:prstGeom>
            <a:solidFill>
              <a:srgbClr val="FF0000"/>
            </a:solidFill>
            <a:ln w="9525">
              <a:noFill/>
              <a:miter lim="800000"/>
              <a:headEnd/>
              <a:tailEnd/>
            </a:ln>
          </p:spPr>
          <p:txBody>
            <a:bodyPr wrap="square">
              <a:spAutoFit/>
            </a:bodyPr>
            <a:lstStyle/>
            <a:p>
              <a:r>
                <a:rPr lang="en-US" altLang="ja-JP" sz="1292" dirty="0">
                  <a:solidFill>
                    <a:srgbClr val="000000"/>
                  </a:solidFill>
                  <a:cs typeface="Arial" charset="0"/>
                </a:rPr>
                <a:t>17.50 </a:t>
              </a:r>
              <a:r>
                <a:rPr lang="en-US" altLang="ja-JP" sz="1292" dirty="0" err="1">
                  <a:solidFill>
                    <a:srgbClr val="000000"/>
                  </a:solidFill>
                  <a:cs typeface="Arial" charset="0"/>
                </a:rPr>
                <a:t>Гр</a:t>
              </a:r>
              <a:endParaRPr lang="ja-JP" altLang="en-US" sz="1292" dirty="0">
                <a:solidFill>
                  <a:srgbClr val="000000"/>
                </a:solidFill>
                <a:cs typeface="Arial" charset="0"/>
              </a:endParaRPr>
            </a:p>
          </p:txBody>
        </p:sp>
        <p:sp>
          <p:nvSpPr>
            <p:cNvPr id="58" name="テキスト ボックス 19">
              <a:extLst>
                <a:ext uri="{FF2B5EF4-FFF2-40B4-BE49-F238E27FC236}">
                  <a16:creationId xmlns:a16="http://schemas.microsoft.com/office/drawing/2014/main" id="{124C9494-4ECA-42BA-ADFD-DEF0EC6D2B46}"/>
                </a:ext>
              </a:extLst>
            </p:cNvPr>
            <p:cNvSpPr txBox="1">
              <a:spLocks noChangeArrowheads="1"/>
            </p:cNvSpPr>
            <p:nvPr/>
          </p:nvSpPr>
          <p:spPr bwMode="auto">
            <a:xfrm>
              <a:off x="3224512" y="1947484"/>
              <a:ext cx="871312" cy="315153"/>
            </a:xfrm>
            <a:prstGeom prst="rect">
              <a:avLst/>
            </a:prstGeom>
            <a:solidFill>
              <a:srgbClr val="92D050"/>
            </a:solidFill>
            <a:ln w="9525">
              <a:noFill/>
              <a:miter lim="800000"/>
              <a:headEnd/>
              <a:tailEnd/>
            </a:ln>
          </p:spPr>
          <p:txBody>
            <a:bodyPr wrap="square">
              <a:spAutoFit/>
            </a:bodyPr>
            <a:lstStyle/>
            <a:p>
              <a:r>
                <a:rPr lang="en-US" altLang="ja-JP" sz="1292" dirty="0">
                  <a:solidFill>
                    <a:srgbClr val="000000"/>
                  </a:solidFill>
                  <a:cs typeface="Arial" charset="0"/>
                </a:rPr>
                <a:t>  2.50 </a:t>
              </a:r>
              <a:r>
                <a:rPr lang="en-US" altLang="ja-JP" sz="1292" dirty="0" err="1">
                  <a:solidFill>
                    <a:srgbClr val="000000"/>
                  </a:solidFill>
                  <a:cs typeface="Arial" charset="0"/>
                </a:rPr>
                <a:t>Гр</a:t>
              </a:r>
              <a:endParaRPr lang="ja-JP" altLang="en-US" sz="1292" dirty="0">
                <a:solidFill>
                  <a:srgbClr val="000000"/>
                </a:solidFill>
                <a:cs typeface="Arial" charset="0"/>
              </a:endParaRPr>
            </a:p>
          </p:txBody>
        </p:sp>
        <p:sp>
          <p:nvSpPr>
            <p:cNvPr id="59" name="テキスト ボックス 55">
              <a:extLst>
                <a:ext uri="{FF2B5EF4-FFF2-40B4-BE49-F238E27FC236}">
                  <a16:creationId xmlns:a16="http://schemas.microsoft.com/office/drawing/2014/main" id="{11D82B26-5CDF-4627-AB4A-C2EB2A1AE53F}"/>
                </a:ext>
              </a:extLst>
            </p:cNvPr>
            <p:cNvSpPr txBox="1"/>
            <p:nvPr/>
          </p:nvSpPr>
          <p:spPr>
            <a:xfrm>
              <a:off x="3224512" y="2245117"/>
              <a:ext cx="871312" cy="315153"/>
            </a:xfrm>
            <a:prstGeom prst="rect">
              <a:avLst/>
            </a:prstGeom>
            <a:solidFill>
              <a:schemeClr val="tx2">
                <a:lumMod val="60000"/>
                <a:lumOff val="40000"/>
              </a:schemeClr>
            </a:solidFill>
          </p:spPr>
          <p:txBody>
            <a:bodyPr wrap="square">
              <a:spAutoFit/>
            </a:bodyPr>
            <a:lstStyle/>
            <a:p>
              <a:pPr>
                <a:defRPr/>
              </a:pPr>
              <a:r>
                <a:rPr lang="en-US" altLang="ja-JP" sz="1292" dirty="0">
                  <a:solidFill>
                    <a:prstClr val="black"/>
                  </a:solidFill>
                  <a:latin typeface="Arial" pitchFamily="34" charset="0"/>
                  <a:ea typeface="ＭＳ Ｐゴシック" pitchFamily="4" charset="-128"/>
                  <a:cs typeface="Arial" pitchFamily="34" charset="0"/>
                </a:rPr>
                <a:t>  1.25 </a:t>
              </a:r>
              <a:r>
                <a:rPr lang="en-US" altLang="ja-JP" sz="1292" dirty="0" err="1">
                  <a:solidFill>
                    <a:prstClr val="black"/>
                  </a:solidFill>
                  <a:latin typeface="Arial" pitchFamily="34" charset="0"/>
                  <a:ea typeface="ＭＳ Ｐゴシック" pitchFamily="4" charset="-128"/>
                  <a:cs typeface="Arial" pitchFamily="34" charset="0"/>
                </a:rPr>
                <a:t>Гр</a:t>
              </a:r>
              <a:endParaRPr lang="ja-JP" altLang="en-US" sz="1292" dirty="0">
                <a:solidFill>
                  <a:prstClr val="black"/>
                </a:solidFill>
                <a:latin typeface="Arial" pitchFamily="34" charset="0"/>
                <a:ea typeface="ＭＳ Ｐゴシック" pitchFamily="4" charset="-128"/>
                <a:cs typeface="Arial" pitchFamily="34" charset="0"/>
              </a:endParaRPr>
            </a:p>
          </p:txBody>
        </p:sp>
      </p:grpSp>
    </p:spTree>
    <p:extLst>
      <p:ext uri="{BB962C8B-B14F-4D97-AF65-F5344CB8AC3E}">
        <p14:creationId xmlns:p14="http://schemas.microsoft.com/office/powerpoint/2010/main" val="3196797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95"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6"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7"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8"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9"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0"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1"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2"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3"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4"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5"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6"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08" name="Group 207">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09"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10"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11"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12"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13"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14"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15"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16"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17"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18"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9"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0"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2" name="Rectangle 221">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4"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26" name="Rectangle 225">
            <a:extLst>
              <a:ext uri="{FF2B5EF4-FFF2-40B4-BE49-F238E27FC236}">
                <a16:creationId xmlns:a16="http://schemas.microsoft.com/office/drawing/2014/main" id="{519DD9F9-F5C4-4212-9AF4-FA9113A5C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D426F6C-F417-4549-8850-F25566CD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2" y="643469"/>
            <a:ext cx="8178799" cy="5260195"/>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11">
            <a:extLst>
              <a:ext uri="{FF2B5EF4-FFF2-40B4-BE49-F238E27FC236}">
                <a16:creationId xmlns:a16="http://schemas.microsoft.com/office/drawing/2014/main" id="{A62F81ED-B4A6-4AE5-80BE-E6269859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5"/>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グループ化 32">
            <a:extLst>
              <a:ext uri="{FF2B5EF4-FFF2-40B4-BE49-F238E27FC236}">
                <a16:creationId xmlns:a16="http://schemas.microsoft.com/office/drawing/2014/main" id="{616437F0-AB67-4A54-9FF5-F7063212E9F5}"/>
              </a:ext>
            </a:extLst>
          </p:cNvPr>
          <p:cNvGrpSpPr>
            <a:grpSpLocks/>
          </p:cNvGrpSpPr>
          <p:nvPr/>
        </p:nvGrpSpPr>
        <p:grpSpPr bwMode="auto">
          <a:xfrm>
            <a:off x="7680502" y="4402906"/>
            <a:ext cx="870502" cy="1407835"/>
            <a:chOff x="3224512" y="1036474"/>
            <a:chExt cx="871316" cy="1523796"/>
          </a:xfrm>
        </p:grpSpPr>
        <p:sp>
          <p:nvSpPr>
            <p:cNvPr id="55" name="テキスト ボックス 16">
              <a:extLst>
                <a:ext uri="{FF2B5EF4-FFF2-40B4-BE49-F238E27FC236}">
                  <a16:creationId xmlns:a16="http://schemas.microsoft.com/office/drawing/2014/main" id="{D8DEC00C-F717-4069-B814-501412D4DA49}"/>
                </a:ext>
              </a:extLst>
            </p:cNvPr>
            <p:cNvSpPr txBox="1">
              <a:spLocks noChangeArrowheads="1"/>
            </p:cNvSpPr>
            <p:nvPr/>
          </p:nvSpPr>
          <p:spPr bwMode="auto">
            <a:xfrm>
              <a:off x="3224512" y="1637066"/>
              <a:ext cx="871312" cy="315153"/>
            </a:xfrm>
            <a:prstGeom prst="rect">
              <a:avLst/>
            </a:prstGeom>
            <a:solidFill>
              <a:srgbClr val="FFFF00"/>
            </a:solidFill>
            <a:ln w="9525">
              <a:noFill/>
              <a:miter lim="800000"/>
              <a:headEnd/>
              <a:tailEnd/>
            </a:ln>
          </p:spPr>
          <p:txBody>
            <a:bodyPr wrap="square">
              <a:spAutoFit/>
            </a:bodyPr>
            <a:lstStyle/>
            <a:p>
              <a:r>
                <a:rPr lang="en-US" altLang="ja-JP" sz="1292" dirty="0">
                  <a:solidFill>
                    <a:srgbClr val="000000"/>
                  </a:solidFill>
                  <a:cs typeface="Arial" charset="0"/>
                </a:rPr>
                <a:t>  6.00 </a:t>
              </a:r>
              <a:r>
                <a:rPr lang="en-US" altLang="ja-JP" sz="1292" dirty="0" err="1">
                  <a:solidFill>
                    <a:srgbClr val="000000"/>
                  </a:solidFill>
                  <a:cs typeface="Arial" charset="0"/>
                </a:rPr>
                <a:t>Гр</a:t>
              </a:r>
              <a:endParaRPr lang="ja-JP" altLang="en-US" sz="1292" dirty="0">
                <a:solidFill>
                  <a:srgbClr val="000000"/>
                </a:solidFill>
                <a:cs typeface="Arial" charset="0"/>
              </a:endParaRPr>
            </a:p>
          </p:txBody>
        </p:sp>
        <p:sp>
          <p:nvSpPr>
            <p:cNvPr id="56" name="テキスト ボックス 17">
              <a:extLst>
                <a:ext uri="{FF2B5EF4-FFF2-40B4-BE49-F238E27FC236}">
                  <a16:creationId xmlns:a16="http://schemas.microsoft.com/office/drawing/2014/main" id="{9CB3DE97-93DF-4F13-AF70-1D99677C9D71}"/>
                </a:ext>
              </a:extLst>
            </p:cNvPr>
            <p:cNvSpPr txBox="1">
              <a:spLocks noChangeArrowheads="1"/>
            </p:cNvSpPr>
            <p:nvPr/>
          </p:nvSpPr>
          <p:spPr bwMode="auto">
            <a:xfrm>
              <a:off x="3224515" y="1346892"/>
              <a:ext cx="871313" cy="315153"/>
            </a:xfrm>
            <a:prstGeom prst="rect">
              <a:avLst/>
            </a:prstGeom>
            <a:solidFill>
              <a:srgbClr val="FFC000"/>
            </a:solidFill>
            <a:ln w="9525">
              <a:noFill/>
              <a:miter lim="800000"/>
              <a:headEnd/>
              <a:tailEnd/>
            </a:ln>
          </p:spPr>
          <p:txBody>
            <a:bodyPr wrap="square">
              <a:spAutoFit/>
            </a:bodyPr>
            <a:lstStyle/>
            <a:p>
              <a:r>
                <a:rPr lang="en-US" altLang="ja-JP" sz="1292" dirty="0">
                  <a:solidFill>
                    <a:srgbClr val="000000"/>
                  </a:solidFill>
                  <a:cs typeface="Arial" charset="0"/>
                </a:rPr>
                <a:t>12.50 </a:t>
              </a:r>
              <a:r>
                <a:rPr lang="en-US" altLang="ja-JP" sz="1292" dirty="0" err="1">
                  <a:solidFill>
                    <a:srgbClr val="000000"/>
                  </a:solidFill>
                  <a:cs typeface="Arial" charset="0"/>
                </a:rPr>
                <a:t>Гр</a:t>
              </a:r>
              <a:endParaRPr lang="ja-JP" altLang="en-US" sz="1292" dirty="0">
                <a:solidFill>
                  <a:srgbClr val="000000"/>
                </a:solidFill>
                <a:cs typeface="Arial" charset="0"/>
              </a:endParaRPr>
            </a:p>
          </p:txBody>
        </p:sp>
        <p:sp>
          <p:nvSpPr>
            <p:cNvPr id="57" name="テキスト ボックス 18">
              <a:extLst>
                <a:ext uri="{FF2B5EF4-FFF2-40B4-BE49-F238E27FC236}">
                  <a16:creationId xmlns:a16="http://schemas.microsoft.com/office/drawing/2014/main" id="{9916A443-DDAD-4019-93DF-EA696220E017}"/>
                </a:ext>
              </a:extLst>
            </p:cNvPr>
            <p:cNvSpPr txBox="1">
              <a:spLocks noChangeArrowheads="1"/>
            </p:cNvSpPr>
            <p:nvPr/>
          </p:nvSpPr>
          <p:spPr bwMode="auto">
            <a:xfrm>
              <a:off x="3224512" y="1036474"/>
              <a:ext cx="871313" cy="315153"/>
            </a:xfrm>
            <a:prstGeom prst="rect">
              <a:avLst/>
            </a:prstGeom>
            <a:solidFill>
              <a:srgbClr val="FF0000"/>
            </a:solidFill>
            <a:ln w="9525">
              <a:noFill/>
              <a:miter lim="800000"/>
              <a:headEnd/>
              <a:tailEnd/>
            </a:ln>
          </p:spPr>
          <p:txBody>
            <a:bodyPr wrap="square">
              <a:spAutoFit/>
            </a:bodyPr>
            <a:lstStyle/>
            <a:p>
              <a:r>
                <a:rPr lang="en-US" altLang="ja-JP" sz="1292" dirty="0">
                  <a:solidFill>
                    <a:srgbClr val="000000"/>
                  </a:solidFill>
                  <a:cs typeface="Arial" charset="0"/>
                </a:rPr>
                <a:t>17.50 </a:t>
              </a:r>
              <a:r>
                <a:rPr lang="en-US" altLang="ja-JP" sz="1292" dirty="0" err="1">
                  <a:solidFill>
                    <a:srgbClr val="000000"/>
                  </a:solidFill>
                  <a:cs typeface="Arial" charset="0"/>
                </a:rPr>
                <a:t>Гр</a:t>
              </a:r>
              <a:endParaRPr lang="ja-JP" altLang="en-US" sz="1292" dirty="0">
                <a:solidFill>
                  <a:srgbClr val="000000"/>
                </a:solidFill>
                <a:cs typeface="Arial" charset="0"/>
              </a:endParaRPr>
            </a:p>
          </p:txBody>
        </p:sp>
        <p:sp>
          <p:nvSpPr>
            <p:cNvPr id="58" name="テキスト ボックス 19">
              <a:extLst>
                <a:ext uri="{FF2B5EF4-FFF2-40B4-BE49-F238E27FC236}">
                  <a16:creationId xmlns:a16="http://schemas.microsoft.com/office/drawing/2014/main" id="{124C9494-4ECA-42BA-ADFD-DEF0EC6D2B46}"/>
                </a:ext>
              </a:extLst>
            </p:cNvPr>
            <p:cNvSpPr txBox="1">
              <a:spLocks noChangeArrowheads="1"/>
            </p:cNvSpPr>
            <p:nvPr/>
          </p:nvSpPr>
          <p:spPr bwMode="auto">
            <a:xfrm>
              <a:off x="3224512" y="1947484"/>
              <a:ext cx="871312" cy="315153"/>
            </a:xfrm>
            <a:prstGeom prst="rect">
              <a:avLst/>
            </a:prstGeom>
            <a:solidFill>
              <a:srgbClr val="92D050"/>
            </a:solidFill>
            <a:ln w="9525">
              <a:noFill/>
              <a:miter lim="800000"/>
              <a:headEnd/>
              <a:tailEnd/>
            </a:ln>
          </p:spPr>
          <p:txBody>
            <a:bodyPr wrap="square">
              <a:spAutoFit/>
            </a:bodyPr>
            <a:lstStyle/>
            <a:p>
              <a:r>
                <a:rPr lang="en-US" altLang="ja-JP" sz="1292" dirty="0">
                  <a:solidFill>
                    <a:srgbClr val="000000"/>
                  </a:solidFill>
                  <a:cs typeface="Arial" charset="0"/>
                </a:rPr>
                <a:t>  2.50 </a:t>
              </a:r>
              <a:r>
                <a:rPr lang="en-US" altLang="ja-JP" sz="1292" dirty="0" err="1">
                  <a:solidFill>
                    <a:srgbClr val="000000"/>
                  </a:solidFill>
                  <a:cs typeface="Arial" charset="0"/>
                </a:rPr>
                <a:t>Гр</a:t>
              </a:r>
              <a:endParaRPr lang="ja-JP" altLang="en-US" sz="1292" dirty="0">
                <a:solidFill>
                  <a:srgbClr val="000000"/>
                </a:solidFill>
                <a:cs typeface="Arial" charset="0"/>
              </a:endParaRPr>
            </a:p>
          </p:txBody>
        </p:sp>
        <p:sp>
          <p:nvSpPr>
            <p:cNvPr id="59" name="テキスト ボックス 55">
              <a:extLst>
                <a:ext uri="{FF2B5EF4-FFF2-40B4-BE49-F238E27FC236}">
                  <a16:creationId xmlns:a16="http://schemas.microsoft.com/office/drawing/2014/main" id="{11D82B26-5CDF-4627-AB4A-C2EB2A1AE53F}"/>
                </a:ext>
              </a:extLst>
            </p:cNvPr>
            <p:cNvSpPr txBox="1"/>
            <p:nvPr/>
          </p:nvSpPr>
          <p:spPr>
            <a:xfrm>
              <a:off x="3224512" y="2245117"/>
              <a:ext cx="871312" cy="315153"/>
            </a:xfrm>
            <a:prstGeom prst="rect">
              <a:avLst/>
            </a:prstGeom>
            <a:solidFill>
              <a:schemeClr val="tx2">
                <a:lumMod val="60000"/>
                <a:lumOff val="40000"/>
              </a:schemeClr>
            </a:solidFill>
          </p:spPr>
          <p:txBody>
            <a:bodyPr wrap="square">
              <a:spAutoFit/>
            </a:bodyPr>
            <a:lstStyle/>
            <a:p>
              <a:pPr>
                <a:defRPr/>
              </a:pPr>
              <a:r>
                <a:rPr lang="en-US" altLang="ja-JP" sz="1292" dirty="0">
                  <a:solidFill>
                    <a:prstClr val="black"/>
                  </a:solidFill>
                  <a:latin typeface="Arial" pitchFamily="34" charset="0"/>
                  <a:ea typeface="ＭＳ Ｐゴシック" pitchFamily="4" charset="-128"/>
                  <a:cs typeface="Arial" pitchFamily="34" charset="0"/>
                </a:rPr>
                <a:t>  1.25 </a:t>
              </a:r>
              <a:r>
                <a:rPr lang="en-US" altLang="ja-JP" sz="1292" dirty="0" err="1">
                  <a:solidFill>
                    <a:prstClr val="black"/>
                  </a:solidFill>
                  <a:latin typeface="Arial" pitchFamily="34" charset="0"/>
                  <a:ea typeface="ＭＳ Ｐゴシック" pitchFamily="4" charset="-128"/>
                  <a:cs typeface="Arial" pitchFamily="34" charset="0"/>
                </a:rPr>
                <a:t>Гр</a:t>
              </a:r>
              <a:endParaRPr lang="ja-JP" altLang="en-US" sz="1292" dirty="0">
                <a:solidFill>
                  <a:prstClr val="black"/>
                </a:solidFill>
                <a:latin typeface="Arial" pitchFamily="34" charset="0"/>
                <a:ea typeface="ＭＳ Ｐゴシック" pitchFamily="4" charset="-128"/>
                <a:cs typeface="Arial" pitchFamily="34" charset="0"/>
              </a:endParaRPr>
            </a:p>
          </p:txBody>
        </p:sp>
      </p:grpSp>
      <p:graphicFrame>
        <p:nvGraphicFramePr>
          <p:cNvPr id="60" name="Object 2">
            <a:extLst>
              <a:ext uri="{FF2B5EF4-FFF2-40B4-BE49-F238E27FC236}">
                <a16:creationId xmlns:a16="http://schemas.microsoft.com/office/drawing/2014/main" id="{4C5B2112-EE81-40B6-9AEE-D5487509A0AD}"/>
              </a:ext>
            </a:extLst>
          </p:cNvPr>
          <p:cNvGraphicFramePr>
            <a:graphicFrameLocks noChangeAspect="1"/>
          </p:cNvGraphicFramePr>
          <p:nvPr>
            <p:extLst>
              <p:ext uri="{D42A27DB-BD31-4B8C-83A1-F6EECF244321}">
                <p14:modId xmlns:p14="http://schemas.microsoft.com/office/powerpoint/2010/main" val="2285098446"/>
              </p:ext>
            </p:extLst>
          </p:nvPr>
        </p:nvGraphicFramePr>
        <p:xfrm>
          <a:off x="2020756" y="1241467"/>
          <a:ext cx="2784231" cy="2725615"/>
        </p:xfrm>
        <a:graphic>
          <a:graphicData uri="http://schemas.openxmlformats.org/presentationml/2006/ole">
            <mc:AlternateContent xmlns:mc="http://schemas.openxmlformats.org/markup-compatibility/2006">
              <mc:Choice xmlns:v="urn:schemas-microsoft-com:vml" Requires="v">
                <p:oleObj spid="_x0000_s3092" name="Image" r:id="rId3" imgW="1925851" imgH="1932272" progId="">
                  <p:embed/>
                </p:oleObj>
              </mc:Choice>
              <mc:Fallback>
                <p:oleObj name="Image" r:id="rId3" imgW="1925851" imgH="1932272"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756" y="1241467"/>
                        <a:ext cx="2784231" cy="272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 name="Object 3">
            <a:extLst>
              <a:ext uri="{FF2B5EF4-FFF2-40B4-BE49-F238E27FC236}">
                <a16:creationId xmlns:a16="http://schemas.microsoft.com/office/drawing/2014/main" id="{08128B8F-5517-4DD3-A1F2-059E7ADFF0A3}"/>
              </a:ext>
            </a:extLst>
          </p:cNvPr>
          <p:cNvGraphicFramePr>
            <a:graphicFrameLocks noChangeAspect="1"/>
          </p:cNvGraphicFramePr>
          <p:nvPr>
            <p:extLst>
              <p:ext uri="{D42A27DB-BD31-4B8C-83A1-F6EECF244321}">
                <p14:modId xmlns:p14="http://schemas.microsoft.com/office/powerpoint/2010/main" val="1856951467"/>
              </p:ext>
            </p:extLst>
          </p:nvPr>
        </p:nvGraphicFramePr>
        <p:xfrm>
          <a:off x="4607121" y="1289839"/>
          <a:ext cx="2614246" cy="2725615"/>
        </p:xfrm>
        <a:graphic>
          <a:graphicData uri="http://schemas.openxmlformats.org/presentationml/2006/ole">
            <mc:AlternateContent xmlns:mc="http://schemas.openxmlformats.org/markup-compatibility/2006">
              <mc:Choice xmlns:v="urn:schemas-microsoft-com:vml" Requires="v">
                <p:oleObj spid="_x0000_s3093" name="Image" r:id="rId5" imgW="1639411" imgH="1828339" progId="">
                  <p:embed/>
                </p:oleObj>
              </mc:Choice>
              <mc:Fallback>
                <p:oleObj name="Image" r:id="rId5" imgW="1639411" imgH="1828339" progId="">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7121" y="1289839"/>
                        <a:ext cx="2614246" cy="272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 name="テキスト ボックス 6">
            <a:extLst>
              <a:ext uri="{FF2B5EF4-FFF2-40B4-BE49-F238E27FC236}">
                <a16:creationId xmlns:a16="http://schemas.microsoft.com/office/drawing/2014/main" id="{7A27F4B0-B365-4334-84DD-D6A9B3C1DE38}"/>
              </a:ext>
            </a:extLst>
          </p:cNvPr>
          <p:cNvSpPr txBox="1">
            <a:spLocks noChangeArrowheads="1"/>
          </p:cNvSpPr>
          <p:nvPr/>
        </p:nvSpPr>
        <p:spPr bwMode="auto">
          <a:xfrm>
            <a:off x="2546509" y="4328495"/>
            <a:ext cx="2291012" cy="603883"/>
          </a:xfrm>
          <a:prstGeom prst="rect">
            <a:avLst/>
          </a:prstGeom>
          <a:noFill/>
          <a:ln w="9525">
            <a:noFill/>
            <a:miter lim="800000"/>
            <a:headEnd/>
            <a:tailEnd/>
          </a:ln>
        </p:spPr>
        <p:txBody>
          <a:bodyPr wrap="none">
            <a:spAutoFit/>
          </a:bodyPr>
          <a:lstStyle/>
          <a:p>
            <a:pPr algn="ctr"/>
            <a:r>
              <a:rPr lang="en-US" altLang="ja-JP" sz="1662" b="1" dirty="0">
                <a:solidFill>
                  <a:srgbClr val="000000"/>
                </a:solidFill>
                <a:latin typeface="Calibri" panose="020F0502020204030204" pitchFamily="34" charset="0"/>
                <a:cs typeface="Calibri" panose="020F0502020204030204" pitchFamily="34" charset="0"/>
              </a:rPr>
              <a:t>Умайн </a:t>
            </a:r>
            <a:r>
              <a:rPr lang="en-US" altLang="ja-JP" sz="1662" b="1" dirty="0" err="1">
                <a:solidFill>
                  <a:srgbClr val="000000"/>
                </a:solidFill>
                <a:latin typeface="Calibri" panose="020F0502020204030204" pitchFamily="34" charset="0"/>
                <a:cs typeface="Calibri" panose="020F0502020204030204" pitchFamily="34" charset="0"/>
              </a:rPr>
              <a:t>хөндий</a:t>
            </a:r>
            <a:r>
              <a:rPr lang="en-US" altLang="ja-JP" sz="1662" b="1" dirty="0">
                <a:solidFill>
                  <a:srgbClr val="000000"/>
                </a:solidFill>
                <a:latin typeface="Calibri" panose="020F0502020204030204" pitchFamily="34" charset="0"/>
                <a:cs typeface="Calibri" panose="020F0502020204030204" pitchFamily="34" charset="0"/>
              </a:rPr>
              <a:t> </a:t>
            </a:r>
            <a:r>
              <a:rPr lang="en-US" altLang="ja-JP" sz="1662" b="1" dirty="0" err="1">
                <a:solidFill>
                  <a:srgbClr val="000000"/>
                </a:solidFill>
                <a:latin typeface="Calibri" panose="020F0502020204030204" pitchFamily="34" charset="0"/>
                <a:cs typeface="Calibri" panose="020F0502020204030204" pitchFamily="34" charset="0"/>
              </a:rPr>
              <a:t>дотор</a:t>
            </a:r>
            <a:r>
              <a:rPr lang="en-US" altLang="ja-JP" sz="1662" b="1" dirty="0">
                <a:solidFill>
                  <a:srgbClr val="000000"/>
                </a:solidFill>
                <a:latin typeface="Calibri" panose="020F0502020204030204" pitchFamily="34" charset="0"/>
                <a:cs typeface="Calibri" panose="020F0502020204030204" pitchFamily="34" charset="0"/>
              </a:rPr>
              <a:t> </a:t>
            </a:r>
          </a:p>
          <a:p>
            <a:pPr algn="ctr"/>
            <a:r>
              <a:rPr lang="en-US" altLang="ja-JP" sz="1662" b="1" dirty="0" err="1">
                <a:solidFill>
                  <a:srgbClr val="000000"/>
                </a:solidFill>
                <a:latin typeface="Calibri" panose="020F0502020204030204" pitchFamily="34" charset="0"/>
                <a:cs typeface="Calibri" panose="020F0502020204030204" pitchFamily="34" charset="0"/>
              </a:rPr>
              <a:t>тавигдсан</a:t>
            </a:r>
            <a:r>
              <a:rPr lang="en-US" altLang="ja-JP" sz="1662" b="1" dirty="0">
                <a:solidFill>
                  <a:srgbClr val="000000"/>
                </a:solidFill>
                <a:latin typeface="Calibri" panose="020F0502020204030204" pitchFamily="34" charset="0"/>
                <a:cs typeface="Calibri" panose="020F0502020204030204" pitchFamily="34" charset="0"/>
              </a:rPr>
              <a:t> </a:t>
            </a:r>
            <a:r>
              <a:rPr lang="en-US" altLang="ja-JP" sz="1662" b="1" dirty="0" err="1">
                <a:solidFill>
                  <a:srgbClr val="000000"/>
                </a:solidFill>
                <a:latin typeface="Calibri" panose="020F0502020204030204" pitchFamily="34" charset="0"/>
                <a:cs typeface="Calibri" panose="020F0502020204030204" pitchFamily="34" charset="0"/>
              </a:rPr>
              <a:t>аппликатор</a:t>
            </a:r>
            <a:r>
              <a:rPr lang="en-US" altLang="ja-JP" sz="1662" b="1" dirty="0">
                <a:solidFill>
                  <a:srgbClr val="000000"/>
                </a:solidFill>
                <a:latin typeface="Calibri" panose="020F0502020204030204" pitchFamily="34" charset="0"/>
                <a:cs typeface="Calibri" panose="020F0502020204030204" pitchFamily="34" charset="0"/>
              </a:rPr>
              <a:t> </a:t>
            </a:r>
          </a:p>
        </p:txBody>
      </p:sp>
      <p:cxnSp>
        <p:nvCxnSpPr>
          <p:cNvPr id="63" name="直線矢印コネクタ 60">
            <a:extLst>
              <a:ext uri="{FF2B5EF4-FFF2-40B4-BE49-F238E27FC236}">
                <a16:creationId xmlns:a16="http://schemas.microsoft.com/office/drawing/2014/main" id="{53BE684C-39A6-4BC8-B511-098AD1D43117}"/>
              </a:ext>
            </a:extLst>
          </p:cNvPr>
          <p:cNvCxnSpPr>
            <a:cxnSpLocks/>
            <a:stCxn id="62" idx="0"/>
          </p:cNvCxnSpPr>
          <p:nvPr/>
        </p:nvCxnSpPr>
        <p:spPr>
          <a:xfrm flipH="1" flipV="1">
            <a:off x="3418715" y="2613665"/>
            <a:ext cx="273300" cy="1714828"/>
          </a:xfrm>
          <a:prstGeom prst="straightConnector1">
            <a:avLst/>
          </a:prstGeom>
          <a:ln w="28575">
            <a:solidFill>
              <a:srgbClr val="FF6699"/>
            </a:solidFill>
            <a:tailEnd type="arrow"/>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A4DF8521-B49D-458B-86A4-2F041BD8B698}"/>
              </a:ext>
            </a:extLst>
          </p:cNvPr>
          <p:cNvCxnSpPr>
            <a:cxnSpLocks/>
            <a:stCxn id="62" idx="0"/>
          </p:cNvCxnSpPr>
          <p:nvPr/>
        </p:nvCxnSpPr>
        <p:spPr>
          <a:xfrm flipV="1">
            <a:off x="3692015" y="2424958"/>
            <a:ext cx="2201434" cy="1903537"/>
          </a:xfrm>
          <a:prstGeom prst="straightConnector1">
            <a:avLst/>
          </a:prstGeom>
          <a:ln w="28575">
            <a:solidFill>
              <a:srgbClr val="FF6699"/>
            </a:solidFill>
            <a:tailEnd type="arrow"/>
          </a:ln>
        </p:spPr>
        <p:style>
          <a:lnRef idx="1">
            <a:schemeClr val="accent1"/>
          </a:lnRef>
          <a:fillRef idx="0">
            <a:schemeClr val="accent1"/>
          </a:fillRef>
          <a:effectRef idx="0">
            <a:schemeClr val="accent1"/>
          </a:effectRef>
          <a:fontRef idx="minor">
            <a:schemeClr val="tx1"/>
          </a:fontRef>
        </p:style>
      </p:cxnSp>
      <p:sp>
        <p:nvSpPr>
          <p:cNvPr id="65" name="テキスト ボックス 14">
            <a:extLst>
              <a:ext uri="{FF2B5EF4-FFF2-40B4-BE49-F238E27FC236}">
                <a16:creationId xmlns:a16="http://schemas.microsoft.com/office/drawing/2014/main" id="{6C59CE5F-D81D-44B4-AA4A-91B77BE3C01A}"/>
              </a:ext>
            </a:extLst>
          </p:cNvPr>
          <p:cNvSpPr txBox="1">
            <a:spLocks noChangeArrowheads="1"/>
          </p:cNvSpPr>
          <p:nvPr/>
        </p:nvSpPr>
        <p:spPr bwMode="auto">
          <a:xfrm>
            <a:off x="4829146" y="4328495"/>
            <a:ext cx="2326674" cy="859659"/>
          </a:xfrm>
          <a:prstGeom prst="rect">
            <a:avLst/>
          </a:prstGeom>
          <a:noFill/>
          <a:ln w="9525">
            <a:noFill/>
            <a:miter lim="800000"/>
            <a:headEnd/>
            <a:tailEnd/>
          </a:ln>
        </p:spPr>
        <p:txBody>
          <a:bodyPr wrap="square">
            <a:spAutoFit/>
          </a:bodyPr>
          <a:lstStyle/>
          <a:p>
            <a:pPr algn="ctr"/>
            <a:r>
              <a:rPr lang="en-US" altLang="ja-JP" sz="1662" b="1" dirty="0" err="1">
                <a:solidFill>
                  <a:srgbClr val="000000"/>
                </a:solidFill>
                <a:latin typeface="Calibri" panose="020F0502020204030204" pitchFamily="34" charset="0"/>
                <a:cs typeface="Calibri" panose="020F0502020204030204" pitchFamily="34" charset="0"/>
              </a:rPr>
              <a:t>Үтрээнд</a:t>
            </a:r>
            <a:r>
              <a:rPr lang="en-US" altLang="ja-JP" sz="1662" b="1" dirty="0">
                <a:solidFill>
                  <a:srgbClr val="000000"/>
                </a:solidFill>
                <a:latin typeface="Calibri" panose="020F0502020204030204" pitchFamily="34" charset="0"/>
                <a:cs typeface="Calibri" panose="020F0502020204030204" pitchFamily="34" charset="0"/>
              </a:rPr>
              <a:t> </a:t>
            </a:r>
            <a:r>
              <a:rPr lang="en-US" altLang="ja-JP" sz="1662" b="1" dirty="0" err="1">
                <a:solidFill>
                  <a:srgbClr val="000000"/>
                </a:solidFill>
                <a:latin typeface="Calibri" panose="020F0502020204030204" pitchFamily="34" charset="0"/>
                <a:cs typeface="Calibri" panose="020F0502020204030204" pitchFamily="34" charset="0"/>
              </a:rPr>
              <a:t>тавигдсан</a:t>
            </a:r>
            <a:r>
              <a:rPr lang="en-US" altLang="ja-JP" sz="1662" b="1" dirty="0">
                <a:solidFill>
                  <a:srgbClr val="000000"/>
                </a:solidFill>
                <a:latin typeface="Calibri" panose="020F0502020204030204" pitchFamily="34" charset="0"/>
                <a:cs typeface="Calibri" panose="020F0502020204030204" pitchFamily="34" charset="0"/>
              </a:rPr>
              <a:t> </a:t>
            </a:r>
          </a:p>
          <a:p>
            <a:pPr algn="ctr"/>
            <a:r>
              <a:rPr lang="en-US" altLang="ja-JP" sz="1662" b="1" dirty="0" err="1">
                <a:solidFill>
                  <a:srgbClr val="000000"/>
                </a:solidFill>
                <a:latin typeface="Calibri" panose="020F0502020204030204" pitchFamily="34" charset="0"/>
                <a:cs typeface="Calibri" panose="020F0502020204030204" pitchFamily="34" charset="0"/>
              </a:rPr>
              <a:t>аппликатор</a:t>
            </a:r>
            <a:r>
              <a:rPr lang="en-US" altLang="ja-JP" sz="1662" b="1" dirty="0">
                <a:solidFill>
                  <a:srgbClr val="000000"/>
                </a:solidFill>
                <a:latin typeface="Calibri" panose="020F0502020204030204" pitchFamily="34" charset="0"/>
                <a:cs typeface="Calibri" panose="020F0502020204030204" pitchFamily="34" charset="0"/>
              </a:rPr>
              <a:t> </a:t>
            </a:r>
          </a:p>
          <a:p>
            <a:pPr algn="ctr"/>
            <a:r>
              <a:rPr lang="en-US" altLang="ja-JP" sz="1662" b="1" dirty="0">
                <a:solidFill>
                  <a:srgbClr val="000000"/>
                </a:solidFill>
                <a:latin typeface="Calibri" panose="020F0502020204030204" pitchFamily="34" charset="0"/>
                <a:cs typeface="Calibri" panose="020F0502020204030204" pitchFamily="34" charset="0"/>
              </a:rPr>
              <a:t>(</a:t>
            </a:r>
            <a:r>
              <a:rPr lang="en-US" altLang="ja-JP" sz="1662" b="1" dirty="0" err="1">
                <a:solidFill>
                  <a:srgbClr val="000000"/>
                </a:solidFill>
                <a:latin typeface="Calibri" panose="020F0502020204030204" pitchFamily="34" charset="0"/>
                <a:cs typeface="Calibri" panose="020F0502020204030204" pitchFamily="34" charset="0"/>
              </a:rPr>
              <a:t>овойд</a:t>
            </a:r>
            <a:r>
              <a:rPr lang="en-US" altLang="ja-JP" sz="1662" b="1" dirty="0">
                <a:solidFill>
                  <a:srgbClr val="000000"/>
                </a:solidFill>
                <a:latin typeface="Calibri" panose="020F0502020204030204" pitchFamily="34" charset="0"/>
                <a:cs typeface="Calibri" panose="020F0502020204030204" pitchFamily="34" charset="0"/>
              </a:rPr>
              <a:t> </a:t>
            </a:r>
            <a:r>
              <a:rPr lang="en-US" altLang="ja-JP" sz="1662" b="1" dirty="0" err="1">
                <a:solidFill>
                  <a:srgbClr val="000000"/>
                </a:solidFill>
                <a:latin typeface="Calibri" panose="020F0502020204030204" pitchFamily="34" charset="0"/>
                <a:cs typeface="Calibri" panose="020F0502020204030204" pitchFamily="34" charset="0"/>
              </a:rPr>
              <a:t>төрөл</a:t>
            </a:r>
            <a:r>
              <a:rPr lang="en-US" altLang="ja-JP" sz="1662" b="1" dirty="0">
                <a:solidFill>
                  <a:srgbClr val="000000"/>
                </a:solidFill>
                <a:latin typeface="Calibri" panose="020F0502020204030204" pitchFamily="34" charset="0"/>
                <a:cs typeface="Calibri" panose="020F0502020204030204" pitchFamily="34" charset="0"/>
              </a:rPr>
              <a:t>)</a:t>
            </a:r>
            <a:endParaRPr lang="ja-JP" altLang="en-US" sz="1662" b="1" dirty="0">
              <a:solidFill>
                <a:srgbClr val="000000"/>
              </a:solidFill>
              <a:latin typeface="Calibri" panose="020F0502020204030204" pitchFamily="34" charset="0"/>
              <a:cs typeface="Calibri" panose="020F0502020204030204" pitchFamily="34" charset="0"/>
            </a:endParaRPr>
          </a:p>
        </p:txBody>
      </p:sp>
      <p:cxnSp>
        <p:nvCxnSpPr>
          <p:cNvPr id="66" name="直線矢印コネクタ 69">
            <a:extLst>
              <a:ext uri="{FF2B5EF4-FFF2-40B4-BE49-F238E27FC236}">
                <a16:creationId xmlns:a16="http://schemas.microsoft.com/office/drawing/2014/main" id="{9ED8ED5A-4516-4184-B238-10864A77F150}"/>
              </a:ext>
            </a:extLst>
          </p:cNvPr>
          <p:cNvCxnSpPr>
            <a:cxnSpLocks/>
            <a:stCxn id="65" idx="0"/>
          </p:cNvCxnSpPr>
          <p:nvPr/>
        </p:nvCxnSpPr>
        <p:spPr>
          <a:xfrm flipH="1" flipV="1">
            <a:off x="5836005" y="3388447"/>
            <a:ext cx="156478" cy="940046"/>
          </a:xfrm>
          <a:prstGeom prst="straightConnector1">
            <a:avLst/>
          </a:prstGeom>
          <a:ln w="28575">
            <a:solidFill>
              <a:srgbClr val="66FF99"/>
            </a:solidFill>
            <a:tailEnd type="arrow"/>
          </a:ln>
        </p:spPr>
        <p:style>
          <a:lnRef idx="1">
            <a:schemeClr val="accent1"/>
          </a:lnRef>
          <a:fillRef idx="0">
            <a:schemeClr val="accent1"/>
          </a:fillRef>
          <a:effectRef idx="0">
            <a:schemeClr val="accent1"/>
          </a:effectRef>
          <a:fontRef idx="minor">
            <a:schemeClr val="tx1"/>
          </a:fontRef>
        </p:style>
      </p:cxnSp>
      <p:cxnSp>
        <p:nvCxnSpPr>
          <p:cNvPr id="67" name="直線矢印コネクタ 72">
            <a:extLst>
              <a:ext uri="{FF2B5EF4-FFF2-40B4-BE49-F238E27FC236}">
                <a16:creationId xmlns:a16="http://schemas.microsoft.com/office/drawing/2014/main" id="{D3731401-A462-4C00-82AC-65A4886F1443}"/>
              </a:ext>
            </a:extLst>
          </p:cNvPr>
          <p:cNvCxnSpPr>
            <a:cxnSpLocks/>
            <a:stCxn id="65" idx="0"/>
          </p:cNvCxnSpPr>
          <p:nvPr/>
        </p:nvCxnSpPr>
        <p:spPr>
          <a:xfrm flipH="1" flipV="1">
            <a:off x="3809247" y="3349615"/>
            <a:ext cx="2183236" cy="978878"/>
          </a:xfrm>
          <a:prstGeom prst="straightConnector1">
            <a:avLst/>
          </a:prstGeom>
          <a:ln w="28575">
            <a:solidFill>
              <a:srgbClr val="66FF99"/>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754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160233" y="755964"/>
            <a:ext cx="7198995" cy="449015"/>
          </a:xfrm>
          <a:prstGeom prst="rect">
            <a:avLst/>
          </a:prstGeom>
        </p:spPr>
        <p:txBody>
          <a:bodyPr vert="horz" lIns="91440" tIns="45720" rIns="91440" bIns="45720" rtlCol="0" anchor="ctr">
            <a:noAutofit/>
          </a:bodyPr>
          <a:lstStyle/>
          <a:p>
            <a:r>
              <a:rPr lang="mn-MN" b="1" cap="all" dirty="0">
                <a:solidFill>
                  <a:schemeClr val="accent1">
                    <a:lumMod val="75000"/>
                  </a:schemeClr>
                </a:solidFill>
                <a:latin typeface="Calibri" panose="020F0502020204030204" pitchFamily="34" charset="0"/>
                <a:ea typeface="+mj-ea"/>
                <a:cs typeface="Calibri" panose="020F0502020204030204" pitchFamily="34" charset="0"/>
              </a:rPr>
              <a:t>Судалгааны ажлын хэрэглэгдэхүүн ба арга зүй</a:t>
            </a:r>
            <a:endParaRPr lang="en-US"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err="1">
                <a:solidFill>
                  <a:srgbClr val="0070C0"/>
                </a:solidFill>
                <a:latin typeface="Calibri" panose="020F0502020204030204" pitchFamily="34" charset="0"/>
                <a:cs typeface="Calibri" panose="020F0502020204030204" pitchFamily="34" charset="0"/>
              </a:rPr>
              <a:t>СУДАЛГААНЫ</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АЖЛЫН</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АРГАЧЛАЛ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sp>
        <p:nvSpPr>
          <p:cNvPr id="37" name="Content Placeholder 2">
            <a:extLst>
              <a:ext uri="{FF2B5EF4-FFF2-40B4-BE49-F238E27FC236}">
                <a16:creationId xmlns:a16="http://schemas.microsoft.com/office/drawing/2014/main" id="{8E920CA4-85D8-4DD2-BED8-D261D8A4FD76}"/>
              </a:ext>
            </a:extLst>
          </p:cNvPr>
          <p:cNvSpPr>
            <a:spLocks noGrp="1"/>
          </p:cNvSpPr>
          <p:nvPr>
            <p:ph idx="1"/>
          </p:nvPr>
        </p:nvSpPr>
        <p:spPr>
          <a:xfrm>
            <a:off x="1440391" y="1454470"/>
            <a:ext cx="4668183" cy="4851350"/>
          </a:xfrm>
        </p:spPr>
        <p:txBody>
          <a:bodyPr>
            <a:normAutofit/>
          </a:bodyPr>
          <a:lstStyle/>
          <a:p>
            <a:pPr marL="0" indent="0" algn="just">
              <a:lnSpc>
                <a:spcPct val="90000"/>
              </a:lnSpc>
              <a:buNone/>
            </a:pPr>
            <a:r>
              <a:rPr lang="mn-MN" sz="1400" b="1" dirty="0">
                <a:latin typeface="Calibri" panose="020F0502020204030204" pitchFamily="34" charset="0"/>
                <a:cs typeface="Calibri" panose="020F0502020204030204" pitchFamily="34" charset="0"/>
              </a:rPr>
              <a:t>Судалгааны загвар</a:t>
            </a:r>
            <a:endParaRPr lang="en-US" sz="1400" b="1" dirty="0">
              <a:latin typeface="Calibri" panose="020F0502020204030204" pitchFamily="34" charset="0"/>
              <a:cs typeface="Calibri" panose="020F0502020204030204" pitchFamily="34" charset="0"/>
            </a:endParaRPr>
          </a:p>
          <a:p>
            <a:pPr algn="just">
              <a:lnSpc>
                <a:spcPct val="90000"/>
              </a:lnSpc>
            </a:pPr>
            <a:r>
              <a:rPr lang="mn-MN" sz="1400" dirty="0">
                <a:latin typeface="Calibri" panose="020F0502020204030204" pitchFamily="34" charset="0"/>
                <a:cs typeface="Calibri" panose="020F0502020204030204" pitchFamily="34" charset="0"/>
              </a:rPr>
              <a:t>Эмнэлэгт суурилсан, нэг төвт, эмнэлзүйн судалгаа бөгөөд проспектив болон ретроспектив аргыг хавсран нэг агшингийн судалгааны загвараар хийж, хавсарсан эмчилгээний үр дүнг үнэлнэ. </a:t>
            </a:r>
            <a:endParaRPr lang="en-US" sz="1400" dirty="0">
              <a:latin typeface="Calibri" panose="020F0502020204030204" pitchFamily="34" charset="0"/>
              <a:cs typeface="Calibri" panose="020F0502020204030204" pitchFamily="34" charset="0"/>
            </a:endParaRPr>
          </a:p>
          <a:p>
            <a:pPr algn="just">
              <a:lnSpc>
                <a:spcPct val="90000"/>
              </a:lnSpc>
            </a:pPr>
            <a:endParaRPr lang="en-US" sz="1400" dirty="0">
              <a:latin typeface="Calibri" panose="020F0502020204030204" pitchFamily="34" charset="0"/>
              <a:cs typeface="Calibri" panose="020F0502020204030204" pitchFamily="34" charset="0"/>
            </a:endParaRPr>
          </a:p>
          <a:p>
            <a:pPr marL="0" indent="0" algn="just">
              <a:lnSpc>
                <a:spcPct val="90000"/>
              </a:lnSpc>
              <a:buNone/>
            </a:pPr>
            <a:r>
              <a:rPr lang="mn-MN" sz="1400" b="1" dirty="0">
                <a:latin typeface="Calibri" panose="020F0502020204030204" pitchFamily="34" charset="0"/>
                <a:cs typeface="Calibri" panose="020F0502020204030204" pitchFamily="34" charset="0"/>
              </a:rPr>
              <a:t>Судалгааны ажлын хамрах хүрээ  </a:t>
            </a:r>
          </a:p>
          <a:p>
            <a:pPr algn="just">
              <a:lnSpc>
                <a:spcPct val="90000"/>
              </a:lnSpc>
            </a:pPr>
            <a:r>
              <a:rPr lang="mn-MN" sz="1400" dirty="0">
                <a:latin typeface="Calibri" panose="020F0502020204030204" pitchFamily="34" charset="0"/>
                <a:cs typeface="Calibri" panose="020F0502020204030204" pitchFamily="34" charset="0"/>
              </a:rPr>
              <a:t>Проспектив аргаар 2021 оны 7-р сараас 2021 оны 12 сарын хооронд УХХХ-ын FIGO 2018 ангилалын IIB-IVA үе шатны хавдар болох нь эдзүй, СРТ, КТ-ийн шинжилгээгээр батлагдаж, хосолсон туяа эмчилгээг химийн эмчилгээтэй хавсран эмчлэх заалт гарч, эмчлэгдэж байгаа судалгааны шалгуурыг хангасан, судалгаанд хамрагдахыг зөвшөөрсөн  өвчтөнийг хамруулна. </a:t>
            </a:r>
          </a:p>
          <a:p>
            <a:pPr algn="just">
              <a:lnSpc>
                <a:spcPct val="90000"/>
              </a:lnSpc>
            </a:pPr>
            <a:r>
              <a:rPr lang="mn-MN" sz="1400" dirty="0">
                <a:latin typeface="Calibri" panose="020F0502020204030204" pitchFamily="34" charset="0"/>
                <a:cs typeface="Calibri" panose="020F0502020204030204" pitchFamily="34" charset="0"/>
              </a:rPr>
              <a:t>Ретроспектив аргаар 2019 онд дээрх хавсарсан эмчилгээг хийлгэсэн IIB-IVA үе шатны 50-60 өвчтөнд клиникийн хяналтыг хийж, эмчилгээний үр дүн, хавсарсан эмчилгээтэй холбоотой гаж нөлөөний зэргийг үнэлнэ. </a:t>
            </a:r>
            <a:endParaRPr lang="en-US" sz="1400" dirty="0">
              <a:latin typeface="Calibri" panose="020F0502020204030204" pitchFamily="34" charset="0"/>
              <a:cs typeface="Calibri" panose="020F0502020204030204" pitchFamily="34" charset="0"/>
            </a:endParaRPr>
          </a:p>
          <a:p>
            <a:pPr marL="0" indent="0">
              <a:lnSpc>
                <a:spcPct val="90000"/>
              </a:lnSpc>
              <a:buNone/>
            </a:pPr>
            <a:endParaRPr lang="en-US" sz="1400" dirty="0">
              <a:latin typeface="Calibri" panose="020F0502020204030204" pitchFamily="34" charset="0"/>
              <a:cs typeface="Calibri" panose="020F0502020204030204" pitchFamily="34" charset="0"/>
            </a:endParaRPr>
          </a:p>
          <a:p>
            <a:pPr marL="0" indent="0">
              <a:lnSpc>
                <a:spcPct val="90000"/>
              </a:lnSpc>
              <a:buNone/>
            </a:pPr>
            <a:endParaRPr lang="en-US" sz="1400" dirty="0">
              <a:latin typeface="Calibri" panose="020F0502020204030204" pitchFamily="34" charset="0"/>
              <a:cs typeface="Calibri" panose="020F0502020204030204" pitchFamily="34" charset="0"/>
            </a:endParaRPr>
          </a:p>
          <a:p>
            <a:pPr marL="0" indent="0">
              <a:lnSpc>
                <a:spcPct val="90000"/>
              </a:lnSpc>
              <a:buNone/>
            </a:pPr>
            <a:endParaRPr lang="en-US" sz="1400" dirty="0">
              <a:latin typeface="Calibri" panose="020F0502020204030204" pitchFamily="34" charset="0"/>
              <a:cs typeface="Calibri" panose="020F0502020204030204" pitchFamily="34" charset="0"/>
            </a:endParaRPr>
          </a:p>
          <a:p>
            <a:pPr>
              <a:lnSpc>
                <a:spcPct val="90000"/>
              </a:lnSpc>
            </a:pPr>
            <a:endParaRPr lang="en-US" sz="1400" dirty="0">
              <a:latin typeface="Times New Roman" panose="02020603050405020304" pitchFamily="18" charset="0"/>
              <a:cs typeface="Times New Roman" panose="02020603050405020304" pitchFamily="18" charset="0"/>
            </a:endParaRPr>
          </a:p>
          <a:p>
            <a:pPr marL="0" indent="0">
              <a:lnSpc>
                <a:spcPct val="90000"/>
              </a:lnSpc>
              <a:buNone/>
            </a:pPr>
            <a:endParaRPr lang="en-US" sz="1400" dirty="0">
              <a:latin typeface="Times New Roman" panose="02020603050405020304" pitchFamily="18" charset="0"/>
              <a:cs typeface="Times New Roman" panose="02020603050405020304" pitchFamily="18" charset="0"/>
            </a:endParaRPr>
          </a:p>
          <a:p>
            <a:pPr>
              <a:lnSpc>
                <a:spcPct val="90000"/>
              </a:lnSpc>
            </a:pPr>
            <a:endParaRPr lang="en-US" sz="1400" dirty="0">
              <a:latin typeface="Times New Roman" panose="02020603050405020304" pitchFamily="18" charset="0"/>
              <a:cs typeface="Times New Roman" panose="02020603050405020304" pitchFamily="18" charset="0"/>
            </a:endParaRPr>
          </a:p>
          <a:p>
            <a:pPr>
              <a:lnSpc>
                <a:spcPct val="90000"/>
              </a:lnSpc>
            </a:pPr>
            <a:endParaRPr lang="en-US" sz="1400" dirty="0"/>
          </a:p>
          <a:p>
            <a:pPr>
              <a:lnSpc>
                <a:spcPct val="90000"/>
              </a:lnSpc>
            </a:pPr>
            <a:endParaRPr lang="en-US" sz="1400" dirty="0"/>
          </a:p>
        </p:txBody>
      </p:sp>
    </p:spTree>
    <p:extLst>
      <p:ext uri="{BB962C8B-B14F-4D97-AF65-F5344CB8AC3E}">
        <p14:creationId xmlns:p14="http://schemas.microsoft.com/office/powerpoint/2010/main" val="3906685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212344" y="873245"/>
            <a:ext cx="7198995" cy="449015"/>
          </a:xfrm>
          <a:prstGeom prst="rect">
            <a:avLst/>
          </a:prstGeom>
        </p:spPr>
        <p:txBody>
          <a:bodyPr vert="horz" lIns="91440" tIns="45720" rIns="91440" bIns="45720" rtlCol="0" anchor="ctr">
            <a:noAutofit/>
          </a:bodyPr>
          <a:lstStyle/>
          <a:p>
            <a:r>
              <a:rPr lang="en-US" b="1" cap="all" dirty="0" err="1">
                <a:solidFill>
                  <a:schemeClr val="accent1">
                    <a:lumMod val="75000"/>
                  </a:schemeClr>
                </a:solidFill>
                <a:latin typeface="Calibri" panose="020F0502020204030204" pitchFamily="34" charset="0"/>
                <a:ea typeface="+mj-ea"/>
                <a:cs typeface="Calibri" panose="020F0502020204030204" pitchFamily="34" charset="0"/>
              </a:rPr>
              <a:t>ХСҮТ</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b="1" cap="all" dirty="0" err="1">
                <a:solidFill>
                  <a:schemeClr val="accent1">
                    <a:lumMod val="75000"/>
                  </a:schemeClr>
                </a:solidFill>
                <a:latin typeface="Calibri" panose="020F0502020204030204" pitchFamily="34" charset="0"/>
                <a:ea typeface="+mj-ea"/>
                <a:cs typeface="Calibri" panose="020F0502020204030204" pitchFamily="34" charset="0"/>
              </a:rPr>
              <a:t>Туяа</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b="1" cap="all" dirty="0" err="1">
                <a:solidFill>
                  <a:schemeClr val="accent1">
                    <a:lumMod val="75000"/>
                  </a:schemeClr>
                </a:solidFill>
                <a:latin typeface="Calibri" panose="020F0502020204030204" pitchFamily="34" charset="0"/>
                <a:ea typeface="+mj-ea"/>
                <a:cs typeface="Calibri" panose="020F0502020204030204" pitchFamily="34" charset="0"/>
              </a:rPr>
              <a:t>эмчилгээний</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b="1" cap="all" dirty="0" err="1">
                <a:solidFill>
                  <a:schemeClr val="accent1">
                    <a:lumMod val="75000"/>
                  </a:schemeClr>
                </a:solidFill>
                <a:latin typeface="Calibri" panose="020F0502020204030204" pitchFamily="34" charset="0"/>
                <a:ea typeface="+mj-ea"/>
                <a:cs typeface="Calibri" panose="020F0502020204030204" pitchFamily="34" charset="0"/>
              </a:rPr>
              <a:t>тасаг</a:t>
            </a:r>
            <a:endParaRPr lang="en-US" b="1" cap="all" dirty="0">
              <a:solidFill>
                <a:schemeClr val="accent1">
                  <a:lumMod val="75000"/>
                </a:schemeClr>
              </a:solidFill>
              <a:latin typeface="Calibri" panose="020F0502020204030204" pitchFamily="34" charset="0"/>
              <a:ea typeface="+mj-ea"/>
              <a:cs typeface="Calibri" panose="020F0502020204030204" pitchFamily="34" charset="0"/>
            </a:endParaRPr>
          </a:p>
          <a:p>
            <a:endParaRPr lang="en-US"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mn-MN" dirty="0">
                <a:solidFill>
                  <a:srgbClr val="0070C0"/>
                </a:solidFill>
                <a:latin typeface="Calibri" panose="020F0502020204030204" pitchFamily="34" charset="0"/>
                <a:cs typeface="Calibri" panose="020F0502020204030204" pitchFamily="34" charset="0"/>
              </a:rPr>
              <a:t>СУДАЛГААНЫ АЖЛЫН ХАМРАХ ХҮРЭЭ </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sp>
        <p:nvSpPr>
          <p:cNvPr id="40" name="TextBox 39">
            <a:extLst>
              <a:ext uri="{FF2B5EF4-FFF2-40B4-BE49-F238E27FC236}">
                <a16:creationId xmlns:a16="http://schemas.microsoft.com/office/drawing/2014/main" id="{9C79B0D6-F5B8-493B-847C-AD5E6CE9336E}"/>
              </a:ext>
            </a:extLst>
          </p:cNvPr>
          <p:cNvSpPr txBox="1"/>
          <p:nvPr/>
        </p:nvSpPr>
        <p:spPr>
          <a:xfrm>
            <a:off x="1241891" y="1964274"/>
            <a:ext cx="2835994"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2019 </a:t>
            </a:r>
            <a:r>
              <a:rPr lang="en-US" sz="1400" dirty="0" err="1">
                <a:latin typeface="Calibri" panose="020F0502020204030204" pitchFamily="34" charset="0"/>
                <a:cs typeface="Calibri" panose="020F0502020204030204" pitchFamily="34" charset="0"/>
              </a:rPr>
              <a:t>оны</a:t>
            </a:r>
            <a:r>
              <a:rPr lang="en-US" sz="1400" dirty="0">
                <a:latin typeface="Calibri" panose="020F0502020204030204" pitchFamily="34" charset="0"/>
                <a:cs typeface="Calibri" panose="020F0502020204030204" pitchFamily="34" charset="0"/>
              </a:rPr>
              <a:t> 7 </a:t>
            </a:r>
            <a:r>
              <a:rPr lang="en-US" sz="1400" dirty="0" err="1">
                <a:latin typeface="Calibri" panose="020F0502020204030204" pitchFamily="34" charset="0"/>
                <a:cs typeface="Calibri" panose="020F0502020204030204" pitchFamily="34" charset="0"/>
              </a:rPr>
              <a:t>сараас</a:t>
            </a:r>
            <a:r>
              <a:rPr lang="en-US" sz="1400" dirty="0">
                <a:latin typeface="Calibri" panose="020F0502020204030204" pitchFamily="34" charset="0"/>
                <a:cs typeface="Calibri" panose="020F0502020204030204" pitchFamily="34" charset="0"/>
              </a:rPr>
              <a:t> 12 </a:t>
            </a:r>
            <a:r>
              <a:rPr lang="en-US" sz="1400" dirty="0" err="1">
                <a:latin typeface="Calibri" panose="020F0502020204030204" pitchFamily="34" charset="0"/>
                <a:cs typeface="Calibri" panose="020F0502020204030204" pitchFamily="34" charset="0"/>
              </a:rPr>
              <a:t>сарын</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хооронд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эмчлүүлсэн</a:t>
            </a:r>
            <a:r>
              <a:rPr lang="en-US" sz="1400" dirty="0">
                <a:latin typeface="Calibri" panose="020F0502020204030204" pitchFamily="34" charset="0"/>
                <a:cs typeface="Calibri" panose="020F0502020204030204" pitchFamily="34" charset="0"/>
              </a:rPr>
              <a:t> 50-60 </a:t>
            </a:r>
            <a:r>
              <a:rPr lang="en-US" sz="1400" dirty="0" err="1">
                <a:latin typeface="Calibri" panose="020F0502020204030204" pitchFamily="34" charset="0"/>
                <a:cs typeface="Calibri" panose="020F0502020204030204" pitchFamily="34" charset="0"/>
              </a:rPr>
              <a:t>өвчтөн</a:t>
            </a:r>
            <a:r>
              <a:rPr lang="en-US" sz="1400" dirty="0">
                <a:latin typeface="Calibri" panose="020F0502020204030204" pitchFamily="34" charset="0"/>
                <a:cs typeface="Calibri" panose="020F0502020204030204" pitchFamily="34" charset="0"/>
              </a:rPr>
              <a:t>  </a:t>
            </a:r>
          </a:p>
        </p:txBody>
      </p:sp>
      <p:sp>
        <p:nvSpPr>
          <p:cNvPr id="41" name="TextBox 40">
            <a:extLst>
              <a:ext uri="{FF2B5EF4-FFF2-40B4-BE49-F238E27FC236}">
                <a16:creationId xmlns:a16="http://schemas.microsoft.com/office/drawing/2014/main" id="{2A85ADAF-06E5-437E-8757-6328B9DAEB67}"/>
              </a:ext>
            </a:extLst>
          </p:cNvPr>
          <p:cNvSpPr txBox="1"/>
          <p:nvPr/>
        </p:nvSpPr>
        <p:spPr>
          <a:xfrm>
            <a:off x="5510876" y="1681681"/>
            <a:ext cx="2987040" cy="800219"/>
          </a:xfrm>
          <a:prstGeom prst="rect">
            <a:avLst/>
          </a:prstGeom>
          <a:noFill/>
        </p:spPr>
        <p:txBody>
          <a:bodyPr wrap="square" rtlCol="0">
            <a:spAutoFit/>
          </a:bodyPr>
          <a:lstStyle/>
          <a:p>
            <a:pPr algn="r"/>
            <a:endParaRPr lang="en-US" dirty="0">
              <a:latin typeface="Calibri" panose="020F0502020204030204" pitchFamily="34" charset="0"/>
              <a:cs typeface="Calibri" panose="020F0502020204030204" pitchFamily="34" charset="0"/>
            </a:endParaRPr>
          </a:p>
          <a:p>
            <a:pPr algn="r"/>
            <a:r>
              <a:rPr lang="en-US" sz="1400" dirty="0">
                <a:latin typeface="Calibri" panose="020F0502020204030204" pitchFamily="34" charset="0"/>
                <a:cs typeface="Calibri" panose="020F0502020204030204" pitchFamily="34" charset="0"/>
              </a:rPr>
              <a:t>2021 </a:t>
            </a:r>
            <a:r>
              <a:rPr lang="en-US" sz="1400" dirty="0" err="1">
                <a:latin typeface="Calibri" panose="020F0502020204030204" pitchFamily="34" charset="0"/>
                <a:cs typeface="Calibri" panose="020F0502020204030204" pitchFamily="34" charset="0"/>
              </a:rPr>
              <a:t>оны</a:t>
            </a:r>
            <a:r>
              <a:rPr lang="en-US" sz="1400" dirty="0">
                <a:latin typeface="Calibri" panose="020F0502020204030204" pitchFamily="34" charset="0"/>
                <a:cs typeface="Calibri" panose="020F0502020204030204" pitchFamily="34" charset="0"/>
              </a:rPr>
              <a:t> 7 </a:t>
            </a:r>
            <a:r>
              <a:rPr lang="en-US" sz="1400" dirty="0" err="1">
                <a:latin typeface="Calibri" panose="020F0502020204030204" pitchFamily="34" charset="0"/>
                <a:cs typeface="Calibri" panose="020F0502020204030204" pitchFamily="34" charset="0"/>
              </a:rPr>
              <a:t>сараас</a:t>
            </a:r>
            <a:r>
              <a:rPr lang="en-US" sz="1400" dirty="0">
                <a:latin typeface="Calibri" panose="020F0502020204030204" pitchFamily="34" charset="0"/>
                <a:cs typeface="Calibri" panose="020F0502020204030204" pitchFamily="34" charset="0"/>
              </a:rPr>
              <a:t> 12 </a:t>
            </a:r>
            <a:r>
              <a:rPr lang="en-US" sz="1400" dirty="0" err="1">
                <a:latin typeface="Calibri" panose="020F0502020204030204" pitchFamily="34" charset="0"/>
                <a:cs typeface="Calibri" panose="020F0502020204030204" pitchFamily="34" charset="0"/>
              </a:rPr>
              <a:t>сарын</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хооронд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эмчлүүлсэн</a:t>
            </a:r>
            <a:r>
              <a:rPr lang="en-US" sz="1400" dirty="0">
                <a:latin typeface="Calibri" panose="020F0502020204030204" pitchFamily="34" charset="0"/>
                <a:cs typeface="Calibri" panose="020F0502020204030204" pitchFamily="34" charset="0"/>
              </a:rPr>
              <a:t> 50-60 </a:t>
            </a:r>
            <a:r>
              <a:rPr lang="en-US" sz="1400" dirty="0" err="1">
                <a:latin typeface="Calibri" panose="020F0502020204030204" pitchFamily="34" charset="0"/>
                <a:cs typeface="Calibri" panose="020F0502020204030204" pitchFamily="34" charset="0"/>
              </a:rPr>
              <a:t>өвчтөн</a:t>
            </a:r>
            <a:r>
              <a:rPr lang="en-US" sz="1400" dirty="0">
                <a:latin typeface="Calibri" panose="020F0502020204030204" pitchFamily="34" charset="0"/>
                <a:cs typeface="Calibri" panose="020F0502020204030204" pitchFamily="34" charset="0"/>
              </a:rPr>
              <a:t>  </a:t>
            </a:r>
          </a:p>
        </p:txBody>
      </p:sp>
      <p:sp>
        <p:nvSpPr>
          <p:cNvPr id="50" name="Left-Right-Up Arrow 56">
            <a:extLst>
              <a:ext uri="{FF2B5EF4-FFF2-40B4-BE49-F238E27FC236}">
                <a16:creationId xmlns:a16="http://schemas.microsoft.com/office/drawing/2014/main" id="{998743E7-D3C0-48F8-B0C3-19DA6531CE25}"/>
              </a:ext>
            </a:extLst>
          </p:cNvPr>
          <p:cNvSpPr/>
          <p:nvPr/>
        </p:nvSpPr>
        <p:spPr>
          <a:xfrm flipV="1">
            <a:off x="4200125" y="1566922"/>
            <a:ext cx="1216152" cy="902640"/>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Left Arrow 58">
            <a:extLst>
              <a:ext uri="{FF2B5EF4-FFF2-40B4-BE49-F238E27FC236}">
                <a16:creationId xmlns:a16="http://schemas.microsoft.com/office/drawing/2014/main" id="{59312804-6F32-49F3-B9B4-F847EF1936A7}"/>
              </a:ext>
            </a:extLst>
          </p:cNvPr>
          <p:cNvSpPr/>
          <p:nvPr/>
        </p:nvSpPr>
        <p:spPr>
          <a:xfrm>
            <a:off x="2951588" y="3710386"/>
            <a:ext cx="922366" cy="1586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3A2CE103-183D-41A9-87FA-708AF18CE979}"/>
              </a:ext>
            </a:extLst>
          </p:cNvPr>
          <p:cNvCxnSpPr>
            <a:cxnSpLocks/>
          </p:cNvCxnSpPr>
          <p:nvPr/>
        </p:nvCxnSpPr>
        <p:spPr>
          <a:xfrm flipH="1">
            <a:off x="2115320" y="4952675"/>
            <a:ext cx="1829001" cy="571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F458E8D-87B5-4D9B-8737-AC85F8543AC3}"/>
              </a:ext>
            </a:extLst>
          </p:cNvPr>
          <p:cNvCxnSpPr>
            <a:cxnSpLocks/>
          </p:cNvCxnSpPr>
          <p:nvPr/>
        </p:nvCxnSpPr>
        <p:spPr>
          <a:xfrm>
            <a:off x="2854923" y="4237185"/>
            <a:ext cx="1089396" cy="29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44F66AC-ED7F-42FC-8D9D-AEA738438FE5}"/>
              </a:ext>
            </a:extLst>
          </p:cNvPr>
          <p:cNvCxnSpPr>
            <a:cxnSpLocks/>
          </p:cNvCxnSpPr>
          <p:nvPr/>
        </p:nvCxnSpPr>
        <p:spPr>
          <a:xfrm flipH="1">
            <a:off x="3523647" y="4955592"/>
            <a:ext cx="488878" cy="65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C4649EB-D3E4-44EF-9D07-3488573ECC0C}"/>
              </a:ext>
            </a:extLst>
          </p:cNvPr>
          <p:cNvCxnSpPr>
            <a:cxnSpLocks/>
          </p:cNvCxnSpPr>
          <p:nvPr/>
        </p:nvCxnSpPr>
        <p:spPr>
          <a:xfrm>
            <a:off x="5687642" y="4952675"/>
            <a:ext cx="1790142" cy="479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740B7A6-3A17-4B1C-8B07-7A6C18E926E0}"/>
              </a:ext>
            </a:extLst>
          </p:cNvPr>
          <p:cNvCxnSpPr>
            <a:cxnSpLocks/>
          </p:cNvCxnSpPr>
          <p:nvPr/>
        </p:nvCxnSpPr>
        <p:spPr>
          <a:xfrm>
            <a:off x="5638802" y="4997089"/>
            <a:ext cx="461361" cy="59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588F6E6-8BA0-4545-8375-7B621DA5E30B}"/>
              </a:ext>
            </a:extLst>
          </p:cNvPr>
          <p:cNvCxnSpPr>
            <a:cxnSpLocks/>
          </p:cNvCxnSpPr>
          <p:nvPr/>
        </p:nvCxnSpPr>
        <p:spPr>
          <a:xfrm flipH="1">
            <a:off x="5684503" y="4257045"/>
            <a:ext cx="1365119" cy="277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82C3BFA-E0E4-4A66-BFBE-0AC8C601FA48}"/>
              </a:ext>
            </a:extLst>
          </p:cNvPr>
          <p:cNvSpPr/>
          <p:nvPr/>
        </p:nvSpPr>
        <p:spPr>
          <a:xfrm>
            <a:off x="1314696" y="1586870"/>
            <a:ext cx="2747793" cy="374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Calibri" panose="020F0502020204030204" pitchFamily="34" charset="0"/>
                <a:cs typeface="Calibri" panose="020F0502020204030204" pitchFamily="34" charset="0"/>
              </a:rPr>
              <a:t>1-р </a:t>
            </a:r>
            <a:r>
              <a:rPr lang="en-US" b="1" dirty="0" err="1">
                <a:latin typeface="Calibri" panose="020F0502020204030204" pitchFamily="34" charset="0"/>
                <a:cs typeface="Calibri" panose="020F0502020204030204" pitchFamily="34" charset="0"/>
              </a:rPr>
              <a:t>бүлэг</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Ретроспектив</a:t>
            </a:r>
            <a:endParaRPr lang="en-US" b="1" dirty="0">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986B0C3A-FC05-49B7-AE1D-B21634A4611C}"/>
              </a:ext>
            </a:extLst>
          </p:cNvPr>
          <p:cNvSpPr/>
          <p:nvPr/>
        </p:nvSpPr>
        <p:spPr>
          <a:xfrm>
            <a:off x="5540866" y="1597318"/>
            <a:ext cx="2870473" cy="374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latin typeface="Calibri" panose="020F0502020204030204" pitchFamily="34" charset="0"/>
                <a:cs typeface="Calibri" panose="020F0502020204030204" pitchFamily="34" charset="0"/>
              </a:rPr>
              <a:t>1-р </a:t>
            </a:r>
            <a:r>
              <a:rPr lang="en-US" b="1" dirty="0" err="1">
                <a:latin typeface="Calibri" panose="020F0502020204030204" pitchFamily="34" charset="0"/>
                <a:cs typeface="Calibri" panose="020F0502020204030204" pitchFamily="34" charset="0"/>
              </a:rPr>
              <a:t>бүлэг</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Ретроспектив</a:t>
            </a:r>
            <a:endParaRPr lang="en-US" b="1" dirty="0">
              <a:latin typeface="Calibri" panose="020F0502020204030204" pitchFamily="34" charset="0"/>
              <a:cs typeface="Calibri" panose="020F0502020204030204" pitchFamily="34" charset="0"/>
            </a:endParaRPr>
          </a:p>
        </p:txBody>
      </p:sp>
      <p:sp>
        <p:nvSpPr>
          <p:cNvPr id="62" name="Rectangle 61">
            <a:extLst>
              <a:ext uri="{FF2B5EF4-FFF2-40B4-BE49-F238E27FC236}">
                <a16:creationId xmlns:a16="http://schemas.microsoft.com/office/drawing/2014/main" id="{0469A132-B14E-4E4D-AB6A-83D327AF4126}"/>
              </a:ext>
            </a:extLst>
          </p:cNvPr>
          <p:cNvSpPr/>
          <p:nvPr/>
        </p:nvSpPr>
        <p:spPr>
          <a:xfrm>
            <a:off x="1227141" y="3288716"/>
            <a:ext cx="1627782" cy="93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latin typeface="Calibri" panose="020F0502020204030204" pitchFamily="34" charset="0"/>
                <a:cs typeface="Calibri" panose="020F0502020204030204" pitchFamily="34" charset="0"/>
              </a:rPr>
              <a:t>Рентген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зурагт</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суурилсан</a:t>
            </a:r>
            <a:r>
              <a:rPr lang="en-US" dirty="0">
                <a:latin typeface="Calibri" panose="020F0502020204030204" pitchFamily="34" charset="0"/>
                <a:cs typeface="Calibri" panose="020F0502020204030204" pitchFamily="34" charset="0"/>
              </a:rPr>
              <a:t> 2 </a:t>
            </a:r>
            <a:r>
              <a:rPr lang="en-US" dirty="0" err="1">
                <a:latin typeface="Calibri" panose="020F0502020204030204" pitchFamily="34" charset="0"/>
                <a:cs typeface="Calibri" panose="020F0502020204030204" pitchFamily="34" charset="0"/>
              </a:rPr>
              <a:t>хэмжээст</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арга</a:t>
            </a:r>
            <a:endParaRPr lang="en-US" dirty="0">
              <a:latin typeface="Calibri" panose="020F0502020204030204" pitchFamily="34" charset="0"/>
              <a:cs typeface="Calibri" panose="020F0502020204030204" pitchFamily="34" charset="0"/>
            </a:endParaRPr>
          </a:p>
        </p:txBody>
      </p:sp>
      <p:sp>
        <p:nvSpPr>
          <p:cNvPr id="63" name="Left Arrow 58">
            <a:extLst>
              <a:ext uri="{FF2B5EF4-FFF2-40B4-BE49-F238E27FC236}">
                <a16:creationId xmlns:a16="http://schemas.microsoft.com/office/drawing/2014/main" id="{43FCC009-B633-4984-8605-A88DEA73470F}"/>
              </a:ext>
            </a:extLst>
          </p:cNvPr>
          <p:cNvSpPr/>
          <p:nvPr/>
        </p:nvSpPr>
        <p:spPr>
          <a:xfrm rot="10800000">
            <a:off x="5736593" y="3710386"/>
            <a:ext cx="1161825" cy="1586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A319D42-C644-40FE-90BD-36C601594D7C}"/>
              </a:ext>
            </a:extLst>
          </p:cNvPr>
          <p:cNvSpPr/>
          <p:nvPr/>
        </p:nvSpPr>
        <p:spPr>
          <a:xfrm>
            <a:off x="7049619" y="3322373"/>
            <a:ext cx="1627782" cy="934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latin typeface="Calibri" panose="020F0502020204030204" pitchFamily="34" charset="0"/>
                <a:cs typeface="Calibri" panose="020F0502020204030204" pitchFamily="34" charset="0"/>
              </a:rPr>
              <a:t>КТ-ийн</a:t>
            </a:r>
            <a:r>
              <a:rPr lang="en-US" sz="1600" dirty="0">
                <a:latin typeface="Calibri" panose="020F0502020204030204" pitchFamily="34" charset="0"/>
                <a:cs typeface="Calibri" panose="020F0502020204030204" pitchFamily="34" charset="0"/>
              </a:rPr>
              <a:t> 3 </a:t>
            </a:r>
            <a:r>
              <a:rPr lang="en-US" sz="1600" dirty="0" err="1">
                <a:latin typeface="Calibri" panose="020F0502020204030204" pitchFamily="34" charset="0"/>
                <a:cs typeface="Calibri" panose="020F0502020204030204" pitchFamily="34" charset="0"/>
              </a:rPr>
              <a:t>хэмжээст</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дүрсэд</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суурилсан</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арга</a:t>
            </a:r>
            <a:r>
              <a:rPr lang="en-US" sz="1600" dirty="0">
                <a:latin typeface="Calibri" panose="020F0502020204030204" pitchFamily="34" charset="0"/>
                <a:cs typeface="Calibri" panose="020F0502020204030204" pitchFamily="34" charset="0"/>
              </a:rPr>
              <a:t> </a:t>
            </a:r>
          </a:p>
        </p:txBody>
      </p:sp>
      <p:sp>
        <p:nvSpPr>
          <p:cNvPr id="10" name="Rectangle: Rounded Corners 9">
            <a:extLst>
              <a:ext uri="{FF2B5EF4-FFF2-40B4-BE49-F238E27FC236}">
                <a16:creationId xmlns:a16="http://schemas.microsoft.com/office/drawing/2014/main" id="{C548D151-7F13-4638-B8CD-0C3D7A3E3F41}"/>
              </a:ext>
            </a:extLst>
          </p:cNvPr>
          <p:cNvSpPr/>
          <p:nvPr/>
        </p:nvSpPr>
        <p:spPr>
          <a:xfrm>
            <a:off x="3931901" y="2592860"/>
            <a:ext cx="1752600" cy="61304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Зайн</a:t>
            </a:r>
            <a:r>
              <a:rPr lang="en-US"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en-US"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туяа</a:t>
            </a:r>
            <a:r>
              <a:rPr lang="en-US"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en-US"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эмчилгээ</a:t>
            </a:r>
            <a:r>
              <a:rPr lang="en-US"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70" name="Rectangle: Rounded Corners 69">
            <a:extLst>
              <a:ext uri="{FF2B5EF4-FFF2-40B4-BE49-F238E27FC236}">
                <a16:creationId xmlns:a16="http://schemas.microsoft.com/office/drawing/2014/main" id="{B6C04F6A-300E-4F80-90EC-3EBB6EB06849}"/>
              </a:ext>
            </a:extLst>
          </p:cNvPr>
          <p:cNvSpPr/>
          <p:nvPr/>
        </p:nvSpPr>
        <p:spPr>
          <a:xfrm>
            <a:off x="3920166" y="3483191"/>
            <a:ext cx="1752600" cy="61304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Дотуур</a:t>
            </a:r>
            <a:r>
              <a:rPr lang="en-US"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en-US"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туяа</a:t>
            </a:r>
            <a:r>
              <a:rPr lang="en-US"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en-US"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эмчилгээ</a:t>
            </a:r>
            <a:r>
              <a:rPr lang="en-US"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p>
        </p:txBody>
      </p:sp>
      <p:sp>
        <p:nvSpPr>
          <p:cNvPr id="71" name="Rectangle: Rounded Corners 70">
            <a:extLst>
              <a:ext uri="{FF2B5EF4-FFF2-40B4-BE49-F238E27FC236}">
                <a16:creationId xmlns:a16="http://schemas.microsoft.com/office/drawing/2014/main" id="{516701BF-B65A-4D13-B345-5FBCA7629D91}"/>
              </a:ext>
            </a:extLst>
          </p:cNvPr>
          <p:cNvSpPr/>
          <p:nvPr/>
        </p:nvSpPr>
        <p:spPr>
          <a:xfrm>
            <a:off x="3931901" y="4381458"/>
            <a:ext cx="1752600" cy="61304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Химийн</a:t>
            </a:r>
            <a:r>
              <a:rPr lang="en-US"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r>
              <a:rPr lang="en-US" dirty="0" err="1">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эмчилгээ</a:t>
            </a:r>
            <a:r>
              <a:rPr lang="en-US"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 </a:t>
            </a:r>
          </a:p>
        </p:txBody>
      </p:sp>
      <p:sp>
        <p:nvSpPr>
          <p:cNvPr id="28" name="Oval 27">
            <a:extLst>
              <a:ext uri="{FF2B5EF4-FFF2-40B4-BE49-F238E27FC236}">
                <a16:creationId xmlns:a16="http://schemas.microsoft.com/office/drawing/2014/main" id="{EA72D8CA-BBA3-4D4F-98B5-BF407B9F98D7}"/>
              </a:ext>
            </a:extLst>
          </p:cNvPr>
          <p:cNvSpPr/>
          <p:nvPr/>
        </p:nvSpPr>
        <p:spPr>
          <a:xfrm>
            <a:off x="2891491" y="5652035"/>
            <a:ext cx="1056030" cy="490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n-MN" sz="1600" dirty="0">
                <a:latin typeface="Calibri" panose="020F0502020204030204" pitchFamily="34" charset="0"/>
                <a:cs typeface="Calibri" panose="020F0502020204030204" pitchFamily="34" charset="0"/>
              </a:rPr>
              <a:t>Тийм</a:t>
            </a:r>
            <a:endParaRPr lang="en-AU" sz="1600" dirty="0">
              <a:latin typeface="Calibri" panose="020F0502020204030204" pitchFamily="34" charset="0"/>
              <a:cs typeface="Calibri" panose="020F0502020204030204" pitchFamily="34" charset="0"/>
            </a:endParaRPr>
          </a:p>
        </p:txBody>
      </p:sp>
      <p:sp>
        <p:nvSpPr>
          <p:cNvPr id="90" name="Oval 89">
            <a:extLst>
              <a:ext uri="{FF2B5EF4-FFF2-40B4-BE49-F238E27FC236}">
                <a16:creationId xmlns:a16="http://schemas.microsoft.com/office/drawing/2014/main" id="{893C4BAD-C168-4796-AFE8-C0C2C8323752}"/>
              </a:ext>
            </a:extLst>
          </p:cNvPr>
          <p:cNvSpPr/>
          <p:nvPr/>
        </p:nvSpPr>
        <p:spPr>
          <a:xfrm>
            <a:off x="1151719" y="5442950"/>
            <a:ext cx="1056030" cy="490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n-MN" sz="1600" dirty="0">
                <a:latin typeface="Calibri" panose="020F0502020204030204" pitchFamily="34" charset="0"/>
                <a:cs typeface="Calibri" panose="020F0502020204030204" pitchFamily="34" charset="0"/>
              </a:rPr>
              <a:t>Үгүй</a:t>
            </a:r>
            <a:endParaRPr lang="en-AU" sz="1600" dirty="0">
              <a:latin typeface="Calibri" panose="020F0502020204030204" pitchFamily="34" charset="0"/>
              <a:cs typeface="Calibri" panose="020F0502020204030204" pitchFamily="34" charset="0"/>
            </a:endParaRPr>
          </a:p>
        </p:txBody>
      </p:sp>
      <p:sp>
        <p:nvSpPr>
          <p:cNvPr id="91" name="Oval 90">
            <a:extLst>
              <a:ext uri="{FF2B5EF4-FFF2-40B4-BE49-F238E27FC236}">
                <a16:creationId xmlns:a16="http://schemas.microsoft.com/office/drawing/2014/main" id="{A4C97DCF-BB28-477D-BB05-6C258A3AAE66}"/>
              </a:ext>
            </a:extLst>
          </p:cNvPr>
          <p:cNvSpPr/>
          <p:nvPr/>
        </p:nvSpPr>
        <p:spPr>
          <a:xfrm>
            <a:off x="7363196" y="5372652"/>
            <a:ext cx="1056030" cy="490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n-MN" sz="1600" dirty="0">
                <a:latin typeface="Calibri" panose="020F0502020204030204" pitchFamily="34" charset="0"/>
                <a:cs typeface="Calibri" panose="020F0502020204030204" pitchFamily="34" charset="0"/>
              </a:rPr>
              <a:t>Үгүй</a:t>
            </a:r>
            <a:endParaRPr lang="en-AU" sz="1600" dirty="0">
              <a:latin typeface="Calibri" panose="020F0502020204030204" pitchFamily="34" charset="0"/>
              <a:cs typeface="Calibri" panose="020F0502020204030204" pitchFamily="34" charset="0"/>
            </a:endParaRPr>
          </a:p>
        </p:txBody>
      </p:sp>
      <p:sp>
        <p:nvSpPr>
          <p:cNvPr id="92" name="Oval 91">
            <a:extLst>
              <a:ext uri="{FF2B5EF4-FFF2-40B4-BE49-F238E27FC236}">
                <a16:creationId xmlns:a16="http://schemas.microsoft.com/office/drawing/2014/main" id="{57C2E173-FBC1-4EF0-A48E-0512E3876D66}"/>
              </a:ext>
            </a:extLst>
          </p:cNvPr>
          <p:cNvSpPr/>
          <p:nvPr/>
        </p:nvSpPr>
        <p:spPr>
          <a:xfrm>
            <a:off x="5684501" y="5644405"/>
            <a:ext cx="1056030" cy="4902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mn-MN" sz="1600" dirty="0">
                <a:latin typeface="Calibri" panose="020F0502020204030204" pitchFamily="34" charset="0"/>
                <a:cs typeface="Calibri" panose="020F0502020204030204" pitchFamily="34" charset="0"/>
              </a:rPr>
              <a:t>Тийм</a:t>
            </a:r>
            <a:endParaRPr lang="en-AU"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6231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0" name="Title 1">
            <a:extLst>
              <a:ext uri="{FF2B5EF4-FFF2-40B4-BE49-F238E27FC236}">
                <a16:creationId xmlns:a16="http://schemas.microsoft.com/office/drawing/2014/main" id="{4249139A-E912-417E-8B41-57768A399486}"/>
              </a:ext>
            </a:extLst>
          </p:cNvPr>
          <p:cNvSpPr>
            <a:spLocks noGrp="1"/>
          </p:cNvSpPr>
          <p:nvPr>
            <p:ph type="title"/>
          </p:nvPr>
        </p:nvSpPr>
        <p:spPr>
          <a:xfrm>
            <a:off x="1259102" y="784457"/>
            <a:ext cx="7773338" cy="397888"/>
          </a:xfrm>
        </p:spPr>
        <p:txBody>
          <a:bodyPr>
            <a:normAutofit/>
          </a:bodyPr>
          <a:lstStyle/>
          <a:p>
            <a:r>
              <a:rPr lang="mn-MN" sz="1800" b="1" cap="all" dirty="0">
                <a:solidFill>
                  <a:schemeClr val="accent1">
                    <a:lumMod val="75000"/>
                  </a:schemeClr>
                </a:solidFill>
                <a:latin typeface="Calibri" panose="020F0502020204030204" pitchFamily="34" charset="0"/>
                <a:cs typeface="Calibri" panose="020F0502020204030204" pitchFamily="34" charset="0"/>
              </a:rPr>
              <a:t>Судалгааны ажлын Зорилго</a:t>
            </a:r>
            <a:endParaRPr lang="en-US" sz="1800" b="1" cap="all" dirty="0">
              <a:solidFill>
                <a:schemeClr val="accent1">
                  <a:lumMod val="75000"/>
                </a:schemeClr>
              </a:solidFill>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0A047428-1DAF-4374-BF11-70B1D40A679F}"/>
              </a:ext>
            </a:extLst>
          </p:cNvPr>
          <p:cNvSpPr/>
          <p:nvPr/>
        </p:nvSpPr>
        <p:spPr>
          <a:xfrm>
            <a:off x="1667267" y="2685963"/>
            <a:ext cx="6737312" cy="1200329"/>
          </a:xfrm>
          <a:prstGeom prst="rect">
            <a:avLst/>
          </a:prstGeom>
        </p:spPr>
        <p:txBody>
          <a:bodyPr wrap="square">
            <a:spAutoFit/>
          </a:bodyPr>
          <a:lstStyle/>
          <a:p>
            <a:pPr algn="just"/>
            <a:r>
              <a:rPr lang="mn-MN" dirty="0">
                <a:solidFill>
                  <a:srgbClr val="000000"/>
                </a:solidFill>
                <a:latin typeface="Calibri" panose="020F0502020204030204" pitchFamily="34" charset="0"/>
                <a:ea typeface="SimSun" panose="02010600030101010101" pitchFamily="2" charset="-122"/>
                <a:cs typeface="Calibri" panose="020F0502020204030204" pitchFamily="34" charset="0"/>
              </a:rPr>
              <a:t>Умайн хүзүүний хорт хавдрын хавсарсан хими, туяа эмчилгээ болон гурван хэмжээст компьютерт томографийн дүрслэлд суурилсан дотуур туяа эмчилгээний үр дүнг уламжлалт 2 хэмжээст аргатай харьцуулан судлахад оршино. </a:t>
            </a:r>
            <a:endParaRPr lang="en-US" sz="2000" dirty="0">
              <a:solidFill>
                <a:srgbClr val="000000"/>
              </a:solidFill>
              <a:latin typeface="Calibri" panose="020F0502020204030204" pitchFamily="34" charset="0"/>
              <a:ea typeface="SimSun" panose="02010600030101010101" pitchFamily="2" charset="-122"/>
              <a:cs typeface="Calibri" panose="020F0502020204030204" pitchFamily="34" charset="0"/>
            </a:endParaRPr>
          </a:p>
        </p:txBody>
      </p:sp>
    </p:spTree>
    <p:extLst>
      <p:ext uri="{BB962C8B-B14F-4D97-AF65-F5344CB8AC3E}">
        <p14:creationId xmlns:p14="http://schemas.microsoft.com/office/powerpoint/2010/main" val="2024025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0" name="Title 1">
            <a:extLst>
              <a:ext uri="{FF2B5EF4-FFF2-40B4-BE49-F238E27FC236}">
                <a16:creationId xmlns:a16="http://schemas.microsoft.com/office/drawing/2014/main" id="{4249139A-E912-417E-8B41-57768A399486}"/>
              </a:ext>
            </a:extLst>
          </p:cNvPr>
          <p:cNvSpPr>
            <a:spLocks noGrp="1"/>
          </p:cNvSpPr>
          <p:nvPr>
            <p:ph type="title"/>
          </p:nvPr>
        </p:nvSpPr>
        <p:spPr>
          <a:xfrm>
            <a:off x="1259102" y="784457"/>
            <a:ext cx="7773338" cy="397888"/>
          </a:xfrm>
        </p:spPr>
        <p:txBody>
          <a:bodyPr>
            <a:normAutofit/>
          </a:bodyPr>
          <a:lstStyle/>
          <a:p>
            <a:r>
              <a:rPr lang="mn-MN" sz="1800" b="1" cap="all" dirty="0">
                <a:solidFill>
                  <a:schemeClr val="accent1">
                    <a:lumMod val="75000"/>
                  </a:schemeClr>
                </a:solidFill>
                <a:latin typeface="Calibri" panose="020F0502020204030204" pitchFamily="34" charset="0"/>
                <a:cs typeface="Calibri" panose="020F0502020204030204" pitchFamily="34" charset="0"/>
              </a:rPr>
              <a:t>Судалгааны ажлын Зорилт</a:t>
            </a:r>
            <a:endParaRPr lang="en-US" sz="1800" b="1" cap="all" dirty="0">
              <a:solidFill>
                <a:schemeClr val="accent1">
                  <a:lumMod val="75000"/>
                </a:schemeClr>
              </a:solidFill>
              <a:latin typeface="Calibri" panose="020F0502020204030204" pitchFamily="34" charset="0"/>
              <a:cs typeface="Calibri" panose="020F0502020204030204" pitchFamily="34" charset="0"/>
            </a:endParaRPr>
          </a:p>
        </p:txBody>
      </p:sp>
      <p:graphicFrame>
        <p:nvGraphicFramePr>
          <p:cNvPr id="41" name="Content Placeholder 2">
            <a:extLst>
              <a:ext uri="{FF2B5EF4-FFF2-40B4-BE49-F238E27FC236}">
                <a16:creationId xmlns:a16="http://schemas.microsoft.com/office/drawing/2014/main" id="{761C7340-DA09-47D1-A2EA-D06777DD7082}"/>
              </a:ext>
            </a:extLst>
          </p:cNvPr>
          <p:cNvGraphicFramePr>
            <a:graphicFrameLocks noGrp="1"/>
          </p:cNvGraphicFramePr>
          <p:nvPr>
            <p:ph idx="1"/>
            <p:extLst>
              <p:ext uri="{D42A27DB-BD31-4B8C-83A1-F6EECF244321}">
                <p14:modId xmlns:p14="http://schemas.microsoft.com/office/powerpoint/2010/main" val="3160290431"/>
              </p:ext>
            </p:extLst>
          </p:nvPr>
        </p:nvGraphicFramePr>
        <p:xfrm>
          <a:off x="1787919" y="1464209"/>
          <a:ext cx="6542157" cy="4770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2012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215285" y="753389"/>
            <a:ext cx="7198995" cy="507297"/>
          </a:xfrm>
          <a:prstGeom prst="rect">
            <a:avLst/>
          </a:prstGeom>
        </p:spPr>
        <p:txBody>
          <a:bodyPr vert="horz" lIns="91440" tIns="45720" rIns="91440" bIns="45720" rtlCol="0" anchor="ctr">
            <a:normAutofit fontScale="62500" lnSpcReduction="20000"/>
          </a:bodyPr>
          <a:lstStyle/>
          <a:p>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Дотуур</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туяа</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эмчилгээний</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Рентген</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зурагт</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үндэслэсэн</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b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b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Хоёр</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хэмжээст</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Манчейстер</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аргА</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Уламжлалт</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арга</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a:t>
            </a:r>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a:t>
            </a:r>
            <a:r>
              <a:rPr lang="en-US" dirty="0" err="1">
                <a:solidFill>
                  <a:srgbClr val="0070C0"/>
                </a:solidFill>
                <a:latin typeface="Calibri" panose="020F0502020204030204" pitchFamily="34" charset="0"/>
                <a:cs typeface="Calibri" panose="020F0502020204030204" pitchFamily="34" charset="0"/>
              </a:rPr>
              <a:t>АЖЛЫН</a:t>
            </a:r>
            <a:r>
              <a:rPr lang="en-US" dirty="0">
                <a:solidFill>
                  <a:srgbClr val="0070C0"/>
                </a:solidFill>
                <a:latin typeface="Calibri" panose="020F0502020204030204" pitchFamily="34" charset="0"/>
                <a:cs typeface="Calibri" panose="020F0502020204030204" pitchFamily="34" charset="0"/>
              </a:rPr>
              <a:t> </a:t>
            </a:r>
            <a:r>
              <a:rPr lang="mn-MN" dirty="0">
                <a:solidFill>
                  <a:srgbClr val="0070C0"/>
                </a:solidFill>
                <a:latin typeface="Calibri" panose="020F0502020204030204" pitchFamily="34" charset="0"/>
                <a:cs typeface="Calibri" panose="020F0502020204030204" pitchFamily="34" charset="0"/>
              </a:rPr>
              <a:t>АРГАЧЛАЛ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pic>
        <p:nvPicPr>
          <p:cNvPr id="38" name="Content Placeholder 16">
            <a:extLst>
              <a:ext uri="{FF2B5EF4-FFF2-40B4-BE49-F238E27FC236}">
                <a16:creationId xmlns:a16="http://schemas.microsoft.com/office/drawing/2014/main" id="{2CAC1AD9-0C69-46ED-8B1A-5A78CA4497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007" t="35356" r="20537" b="14135"/>
          <a:stretch/>
        </p:blipFill>
        <p:spPr>
          <a:xfrm>
            <a:off x="1105966" y="1437779"/>
            <a:ext cx="7679027" cy="4782806"/>
          </a:xfrm>
        </p:spPr>
      </p:pic>
    </p:spTree>
    <p:extLst>
      <p:ext uri="{BB962C8B-B14F-4D97-AF65-F5344CB8AC3E}">
        <p14:creationId xmlns:p14="http://schemas.microsoft.com/office/powerpoint/2010/main" val="2442576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215285" y="753389"/>
            <a:ext cx="7198995" cy="507297"/>
          </a:xfrm>
          <a:prstGeom prst="rect">
            <a:avLst/>
          </a:prstGeom>
        </p:spPr>
        <p:txBody>
          <a:bodyPr vert="horz" lIns="91440" tIns="45720" rIns="91440" bIns="45720" rtlCol="0" anchor="ctr">
            <a:normAutofit fontScale="62500" lnSpcReduction="20000"/>
          </a:bodyPr>
          <a:lstStyle/>
          <a:p>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Дотуур</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туяа</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эмчилгээний</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Рентген</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зурагт</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үндэслэсэн</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b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b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Хоёр</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хэмжээст</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Манчейстер</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аргА</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Уламжлалт</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altLang="ja-JP" sz="2400" b="1" cap="all" dirty="0" err="1">
                <a:solidFill>
                  <a:schemeClr val="accent1">
                    <a:lumMod val="75000"/>
                  </a:schemeClr>
                </a:solidFill>
                <a:latin typeface="Calibri" panose="020F0502020204030204" pitchFamily="34" charset="0"/>
                <a:ea typeface="+mj-ea"/>
                <a:cs typeface="Calibri" panose="020F0502020204030204" pitchFamily="34" charset="0"/>
              </a:rPr>
              <a:t>арга</a:t>
            </a:r>
            <a:r>
              <a:rPr lang="en-US" altLang="ja-JP" sz="2400" b="1" cap="all" dirty="0">
                <a:solidFill>
                  <a:schemeClr val="accent1">
                    <a:lumMod val="75000"/>
                  </a:schemeClr>
                </a:solidFill>
                <a:latin typeface="Calibri" panose="020F0502020204030204" pitchFamily="34" charset="0"/>
                <a:ea typeface="+mj-ea"/>
                <a:cs typeface="Calibri" panose="020F0502020204030204" pitchFamily="34" charset="0"/>
              </a:rPr>
              <a:t>)</a:t>
            </a:r>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a:t>
            </a:r>
            <a:r>
              <a:rPr lang="en-US" dirty="0" err="1">
                <a:solidFill>
                  <a:srgbClr val="0070C0"/>
                </a:solidFill>
                <a:latin typeface="Calibri" panose="020F0502020204030204" pitchFamily="34" charset="0"/>
                <a:cs typeface="Calibri" panose="020F0502020204030204" pitchFamily="34" charset="0"/>
              </a:rPr>
              <a:t>АЖЛЫН</a:t>
            </a:r>
            <a:r>
              <a:rPr lang="en-US" dirty="0">
                <a:solidFill>
                  <a:srgbClr val="0070C0"/>
                </a:solidFill>
                <a:latin typeface="Calibri" panose="020F0502020204030204" pitchFamily="34" charset="0"/>
                <a:cs typeface="Calibri" panose="020F0502020204030204" pitchFamily="34" charset="0"/>
              </a:rPr>
              <a:t> </a:t>
            </a:r>
            <a:r>
              <a:rPr lang="mn-MN" dirty="0">
                <a:solidFill>
                  <a:srgbClr val="0070C0"/>
                </a:solidFill>
                <a:latin typeface="Calibri" panose="020F0502020204030204" pitchFamily="34" charset="0"/>
                <a:cs typeface="Calibri" panose="020F0502020204030204" pitchFamily="34" charset="0"/>
              </a:rPr>
              <a:t>АРГАЧЛАЛ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pic>
        <p:nvPicPr>
          <p:cNvPr id="40" name="Picture 39">
            <a:extLst>
              <a:ext uri="{FF2B5EF4-FFF2-40B4-BE49-F238E27FC236}">
                <a16:creationId xmlns:a16="http://schemas.microsoft.com/office/drawing/2014/main" id="{C873E751-E4BC-4ACB-B1A1-C0320ED9F098}"/>
              </a:ext>
            </a:extLst>
          </p:cNvPr>
          <p:cNvPicPr>
            <a:picLocks noChangeAspect="1"/>
          </p:cNvPicPr>
          <p:nvPr/>
        </p:nvPicPr>
        <p:blipFill rotWithShape="1">
          <a:blip r:embed="rId2">
            <a:extLst>
              <a:ext uri="{28A0092B-C50C-407E-A947-70E740481C1C}">
                <a14:useLocalDpi xmlns:a14="http://schemas.microsoft.com/office/drawing/2010/main" val="0"/>
              </a:ext>
            </a:extLst>
          </a:blip>
          <a:srcRect l="27500" t="23333" r="19167" b="30000"/>
          <a:stretch/>
        </p:blipFill>
        <p:spPr>
          <a:xfrm>
            <a:off x="1410250" y="1581038"/>
            <a:ext cx="7519327" cy="4419599"/>
          </a:xfrm>
          <a:prstGeom prst="rect">
            <a:avLst/>
          </a:prstGeom>
        </p:spPr>
      </p:pic>
    </p:spTree>
    <p:extLst>
      <p:ext uri="{BB962C8B-B14F-4D97-AF65-F5344CB8AC3E}">
        <p14:creationId xmlns:p14="http://schemas.microsoft.com/office/powerpoint/2010/main" val="3943354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9" name="テキスト ボックス 1">
            <a:extLst>
              <a:ext uri="{FF2B5EF4-FFF2-40B4-BE49-F238E27FC236}">
                <a16:creationId xmlns:a16="http://schemas.microsoft.com/office/drawing/2014/main" id="{A3A316DE-5463-4D40-B9F4-415695D3BCF5}"/>
              </a:ext>
            </a:extLst>
          </p:cNvPr>
          <p:cNvSpPr txBox="1">
            <a:spLocks noChangeArrowheads="1"/>
          </p:cNvSpPr>
          <p:nvPr/>
        </p:nvSpPr>
        <p:spPr bwMode="auto">
          <a:xfrm>
            <a:off x="1447802" y="609602"/>
            <a:ext cx="7198995" cy="787621"/>
          </a:xfrm>
          <a:prstGeom prst="rect">
            <a:avLst/>
          </a:prstGeom>
        </p:spPr>
        <p:txBody>
          <a:bodyPr vert="horz" lIns="91440" tIns="45720" rIns="91440" bIns="45720" rtlCol="0" anchor="ctr">
            <a:normAutofit lnSpcReduction="10000"/>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Умайн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хүзүүний</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хорт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хавдрын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өвчлөл</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ба</a:t>
            </a:r>
            <a:br>
              <a:rPr lang="en-US" sz="2400" b="1" cap="all" dirty="0">
                <a:solidFill>
                  <a:schemeClr val="accent1">
                    <a:lumMod val="75000"/>
                  </a:schemeClr>
                </a:solidFill>
                <a:latin typeface="Calibri" panose="020F0502020204030204" pitchFamily="34" charset="0"/>
                <a:ea typeface="+mj-ea"/>
                <a:cs typeface="Calibri" panose="020F0502020204030204" pitchFamily="34" charset="0"/>
              </a:rPr>
            </a:b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нас</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баралт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Дэлхийд</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a:t>
            </a:r>
          </a:p>
        </p:txBody>
      </p:sp>
      <p:sp>
        <p:nvSpPr>
          <p:cNvPr id="36" name="Rectangle 35">
            <a:extLst>
              <a:ext uri="{FF2B5EF4-FFF2-40B4-BE49-F238E27FC236}">
                <a16:creationId xmlns:a16="http://schemas.microsoft.com/office/drawing/2014/main" id="{B30293D9-382C-4BB1-82C8-9645E3905FC8}"/>
              </a:ext>
            </a:extLst>
          </p:cNvPr>
          <p:cNvSpPr/>
          <p:nvPr/>
        </p:nvSpPr>
        <p:spPr>
          <a:xfrm>
            <a:off x="2743200" y="1583656"/>
            <a:ext cx="6324600" cy="646331"/>
          </a:xfrm>
          <a:prstGeom prst="rect">
            <a:avLst/>
          </a:prstGeom>
        </p:spPr>
        <p:txBody>
          <a:bodyPr wrap="square">
            <a:spAutoFit/>
          </a:bodyPr>
          <a:lstStyle/>
          <a:p>
            <a:pPr algn="r"/>
            <a:r>
              <a:rPr lang="mn-MN" dirty="0">
                <a:latin typeface="Calibri" panose="020F0502020204030204" pitchFamily="34" charset="0"/>
                <a:cs typeface="Calibri" panose="020F0502020204030204" pitchFamily="34" charset="0"/>
              </a:rPr>
              <a:t>Өвчлөл, нас баралтын 85% нь хөгжил буурай болон хөгжиж буй улс орнуудад тохиолдож байгаа</a:t>
            </a:r>
            <a:endParaRPr lang="en-US" dirty="0">
              <a:latin typeface="Calibri" panose="020F0502020204030204" pitchFamily="34" charset="0"/>
              <a:cs typeface="Calibri" panose="020F0502020204030204" pitchFamily="34" charset="0"/>
            </a:endParaRPr>
          </a:p>
        </p:txBody>
      </p:sp>
      <p:pic>
        <p:nvPicPr>
          <p:cNvPr id="37" name="Picture 36">
            <a:extLst>
              <a:ext uri="{FF2B5EF4-FFF2-40B4-BE49-F238E27FC236}">
                <a16:creationId xmlns:a16="http://schemas.microsoft.com/office/drawing/2014/main" id="{E61A1279-9AFE-4B44-83AE-13AA41014197}"/>
              </a:ext>
            </a:extLst>
          </p:cNvPr>
          <p:cNvPicPr>
            <a:picLocks noChangeAspect="1"/>
          </p:cNvPicPr>
          <p:nvPr/>
        </p:nvPicPr>
        <p:blipFill>
          <a:blip r:embed="rId2"/>
          <a:stretch>
            <a:fillRect/>
          </a:stretch>
        </p:blipFill>
        <p:spPr>
          <a:xfrm>
            <a:off x="228600" y="2229987"/>
            <a:ext cx="8915400" cy="4628015"/>
          </a:xfrm>
          <a:prstGeom prst="rect">
            <a:avLst/>
          </a:prstGeom>
        </p:spPr>
      </p:pic>
      <p:sp>
        <p:nvSpPr>
          <p:cNvPr id="40" name="Rectangle 39">
            <a:extLst>
              <a:ext uri="{FF2B5EF4-FFF2-40B4-BE49-F238E27FC236}">
                <a16:creationId xmlns:a16="http://schemas.microsoft.com/office/drawing/2014/main" id="{D017D26C-9198-4833-B444-1B918B9EE018}"/>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АЖЛЫН ҮНДЭСЛЭЛ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spTree>
    <p:extLst>
      <p:ext uri="{BB962C8B-B14F-4D97-AF65-F5344CB8AC3E}">
        <p14:creationId xmlns:p14="http://schemas.microsoft.com/office/powerpoint/2010/main" val="3070907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192664" y="714376"/>
            <a:ext cx="7198995" cy="507297"/>
          </a:xfrm>
          <a:prstGeom prst="rect">
            <a:avLst/>
          </a:prstGeom>
        </p:spPr>
        <p:txBody>
          <a:bodyPr vert="horz" lIns="91440" tIns="45720" rIns="91440" bIns="45720" rtlCol="0" anchor="ctr">
            <a:normAutofit fontScale="62500" lnSpcReduction="20000"/>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Дотуур</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туяа</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эмчилгээний</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дүрсэд</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суурилсан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3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хэмжээст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технолог</a:t>
            </a:r>
            <a:r>
              <a:rPr lang="mn-MN" sz="2400" b="1" cap="all" dirty="0">
                <a:solidFill>
                  <a:schemeClr val="accent1">
                    <a:lumMod val="75000"/>
                  </a:schemeClr>
                </a:solidFill>
                <a:latin typeface="Calibri" panose="020F0502020204030204" pitchFamily="34" charset="0"/>
                <a:ea typeface="+mj-ea"/>
                <a:cs typeface="Calibri" panose="020F0502020204030204" pitchFamily="34" charset="0"/>
              </a:rPr>
              <a:t>и</a:t>
            </a:r>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a:t>
            </a:r>
            <a:r>
              <a:rPr lang="en-US" dirty="0" err="1">
                <a:solidFill>
                  <a:srgbClr val="0070C0"/>
                </a:solidFill>
                <a:latin typeface="Calibri" panose="020F0502020204030204" pitchFamily="34" charset="0"/>
                <a:cs typeface="Calibri" panose="020F0502020204030204" pitchFamily="34" charset="0"/>
              </a:rPr>
              <a:t>АЖЛЫН</a:t>
            </a:r>
            <a:r>
              <a:rPr lang="en-US" dirty="0">
                <a:solidFill>
                  <a:srgbClr val="0070C0"/>
                </a:solidFill>
                <a:latin typeface="Calibri" panose="020F0502020204030204" pitchFamily="34" charset="0"/>
                <a:cs typeface="Calibri" panose="020F0502020204030204" pitchFamily="34" charset="0"/>
              </a:rPr>
              <a:t> </a:t>
            </a:r>
            <a:r>
              <a:rPr lang="mn-MN" dirty="0">
                <a:solidFill>
                  <a:srgbClr val="0070C0"/>
                </a:solidFill>
                <a:latin typeface="Calibri" panose="020F0502020204030204" pitchFamily="34" charset="0"/>
                <a:cs typeface="Calibri" panose="020F0502020204030204" pitchFamily="34" charset="0"/>
              </a:rPr>
              <a:t>АРГАЧЛАЛ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pic>
        <p:nvPicPr>
          <p:cNvPr id="37" name="Content Placeholder 3">
            <a:extLst>
              <a:ext uri="{FF2B5EF4-FFF2-40B4-BE49-F238E27FC236}">
                <a16:creationId xmlns:a16="http://schemas.microsoft.com/office/drawing/2014/main" id="{FF068BD2-55E8-4066-8A2A-2729B9A5B911}"/>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25699" t="17901" r="19734" b="15847"/>
          <a:stretch/>
        </p:blipFill>
        <p:spPr bwMode="auto">
          <a:xfrm>
            <a:off x="1355706" y="1213229"/>
            <a:ext cx="7377094" cy="52083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6067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196105" y="919693"/>
            <a:ext cx="7198995" cy="357541"/>
          </a:xfrm>
          <a:prstGeom prst="rect">
            <a:avLst/>
          </a:prstGeom>
        </p:spPr>
        <p:txBody>
          <a:bodyPr vert="horz" lIns="91440" tIns="45720" rIns="91440" bIns="45720" rtlCol="0" anchor="ctr">
            <a:normAutofit fontScale="77500" lnSpcReduction="20000"/>
          </a:bodyPr>
          <a:lstStyle/>
          <a:p>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PELVIC MRI IMAGING IS BEST CHOICE FOR GYNECOLOGICAL PATIENTS</a:t>
            </a:r>
          </a:p>
          <a:p>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a:t>
            </a:r>
            <a:r>
              <a:rPr lang="en-US" dirty="0" err="1">
                <a:solidFill>
                  <a:srgbClr val="0070C0"/>
                </a:solidFill>
                <a:latin typeface="Calibri" panose="020F0502020204030204" pitchFamily="34" charset="0"/>
                <a:cs typeface="Calibri" panose="020F0502020204030204" pitchFamily="34" charset="0"/>
              </a:rPr>
              <a:t>АЖЛЫН</a:t>
            </a:r>
            <a:r>
              <a:rPr lang="en-US" dirty="0">
                <a:solidFill>
                  <a:srgbClr val="0070C0"/>
                </a:solidFill>
                <a:latin typeface="Calibri" panose="020F0502020204030204" pitchFamily="34" charset="0"/>
                <a:cs typeface="Calibri" panose="020F0502020204030204" pitchFamily="34" charset="0"/>
              </a:rPr>
              <a:t> </a:t>
            </a:r>
            <a:r>
              <a:rPr lang="mn-MN" dirty="0">
                <a:solidFill>
                  <a:srgbClr val="0070C0"/>
                </a:solidFill>
                <a:latin typeface="Calibri" panose="020F0502020204030204" pitchFamily="34" charset="0"/>
                <a:cs typeface="Calibri" panose="020F0502020204030204" pitchFamily="34" charset="0"/>
              </a:rPr>
              <a:t>АРГАЧЛАЛ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pic>
        <p:nvPicPr>
          <p:cNvPr id="38" name="Picture 2" descr="C:\Users\userAA\Desktop\IGBT1.JPG">
            <a:extLst>
              <a:ext uri="{FF2B5EF4-FFF2-40B4-BE49-F238E27FC236}">
                <a16:creationId xmlns:a16="http://schemas.microsoft.com/office/drawing/2014/main" id="{1A3CF31F-297F-4B35-9E8B-5734B7FDCEFA}"/>
              </a:ext>
            </a:extLst>
          </p:cNvPr>
          <p:cNvPicPr>
            <a:picLocks noGrp="1" noChangeAspect="1" noChangeArrowheads="1"/>
          </p:cNvPicPr>
          <p:nvPr>
            <p:ph idx="1"/>
          </p:nvPr>
        </p:nvPicPr>
        <p:blipFill>
          <a:blip r:embed="rId2"/>
          <a:srcRect/>
          <a:stretch>
            <a:fillRect/>
          </a:stretch>
        </p:blipFill>
        <p:spPr bwMode="auto">
          <a:xfrm>
            <a:off x="1210472" y="1597700"/>
            <a:ext cx="7391400" cy="4404896"/>
          </a:xfrm>
          <a:prstGeom prst="rect">
            <a:avLst/>
          </a:prstGeom>
          <a:noFill/>
        </p:spPr>
      </p:pic>
    </p:spTree>
    <p:extLst>
      <p:ext uri="{BB962C8B-B14F-4D97-AF65-F5344CB8AC3E}">
        <p14:creationId xmlns:p14="http://schemas.microsoft.com/office/powerpoint/2010/main" val="4143921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196105" y="919693"/>
            <a:ext cx="7198995" cy="357541"/>
          </a:xfrm>
          <a:prstGeom prst="rect">
            <a:avLst/>
          </a:prstGeom>
        </p:spPr>
        <p:txBody>
          <a:bodyPr vert="horz" lIns="91440" tIns="45720" rIns="91440" bIns="45720" rtlCol="0" anchor="ctr">
            <a:normAutofit fontScale="77500" lnSpcReduction="20000"/>
          </a:bodyPr>
          <a:lstStyle/>
          <a:p>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PELVIC MRI IMAGING IS BEST CHOICE FOR GYNECOLOGICAL PATIENTS</a:t>
            </a:r>
          </a:p>
          <a:p>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a:t>
            </a:r>
            <a:r>
              <a:rPr lang="en-US" dirty="0" err="1">
                <a:solidFill>
                  <a:srgbClr val="0070C0"/>
                </a:solidFill>
                <a:latin typeface="Calibri" panose="020F0502020204030204" pitchFamily="34" charset="0"/>
                <a:cs typeface="Calibri" panose="020F0502020204030204" pitchFamily="34" charset="0"/>
              </a:rPr>
              <a:t>АЖЛЫН</a:t>
            </a:r>
            <a:r>
              <a:rPr lang="en-US" dirty="0">
                <a:solidFill>
                  <a:srgbClr val="0070C0"/>
                </a:solidFill>
                <a:latin typeface="Calibri" panose="020F0502020204030204" pitchFamily="34" charset="0"/>
                <a:cs typeface="Calibri" panose="020F0502020204030204" pitchFamily="34" charset="0"/>
              </a:rPr>
              <a:t> </a:t>
            </a:r>
            <a:r>
              <a:rPr lang="mn-MN" dirty="0">
                <a:solidFill>
                  <a:srgbClr val="0070C0"/>
                </a:solidFill>
                <a:latin typeface="Calibri" panose="020F0502020204030204" pitchFamily="34" charset="0"/>
                <a:cs typeface="Calibri" panose="020F0502020204030204" pitchFamily="34" charset="0"/>
              </a:rPr>
              <a:t>АРГАЧЛАЛ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pic>
        <p:nvPicPr>
          <p:cNvPr id="40" name="Content Placeholder 4">
            <a:extLst>
              <a:ext uri="{FF2B5EF4-FFF2-40B4-BE49-F238E27FC236}">
                <a16:creationId xmlns:a16="http://schemas.microsoft.com/office/drawing/2014/main" id="{27F855B3-21CC-4D6A-A976-EA1D175F3C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995" t="13213" r="17014" b="15577"/>
          <a:stretch/>
        </p:blipFill>
        <p:spPr>
          <a:xfrm>
            <a:off x="1773171" y="1780028"/>
            <a:ext cx="6485135" cy="4196603"/>
          </a:xfrm>
          <a:prstGeom prst="rect">
            <a:avLst/>
          </a:prstGeom>
        </p:spPr>
      </p:pic>
    </p:spTree>
    <p:extLst>
      <p:ext uri="{BB962C8B-B14F-4D97-AF65-F5344CB8AC3E}">
        <p14:creationId xmlns:p14="http://schemas.microsoft.com/office/powerpoint/2010/main" val="1188586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95"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6"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7"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8"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9"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0"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1"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2"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3"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4"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5"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6"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08" name="Group 207">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09"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10"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11"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12"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13"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14"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15"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16"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17"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18"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9"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0"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2" name="Rectangle 221">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4"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26" name="Rectangle 225">
            <a:extLst>
              <a:ext uri="{FF2B5EF4-FFF2-40B4-BE49-F238E27FC236}">
                <a16:creationId xmlns:a16="http://schemas.microsoft.com/office/drawing/2014/main" id="{519DD9F9-F5C4-4212-9AF4-FA9113A5C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D426F6C-F417-4549-8850-F25566CD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2" y="643469"/>
            <a:ext cx="8178799" cy="5260195"/>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11">
            <a:extLst>
              <a:ext uri="{FF2B5EF4-FFF2-40B4-BE49-F238E27FC236}">
                <a16:creationId xmlns:a16="http://schemas.microsoft.com/office/drawing/2014/main" id="{A62F81ED-B4A6-4AE5-80BE-E6269859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5"/>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a:extLst>
              <a:ext uri="{FF2B5EF4-FFF2-40B4-BE49-F238E27FC236}">
                <a16:creationId xmlns:a16="http://schemas.microsoft.com/office/drawing/2014/main" id="{1B842E1D-6C8F-4E8E-85F7-A2163B33B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518" y="1181671"/>
            <a:ext cx="2441116" cy="1838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図 3">
            <a:extLst>
              <a:ext uri="{FF2B5EF4-FFF2-40B4-BE49-F238E27FC236}">
                <a16:creationId xmlns:a16="http://schemas.microsoft.com/office/drawing/2014/main" id="{0D065B50-161D-4AEE-A52E-AE6599B661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624"/>
          <a:stretch/>
        </p:blipFill>
        <p:spPr bwMode="auto">
          <a:xfrm>
            <a:off x="513253" y="1181671"/>
            <a:ext cx="2751482" cy="183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図 4">
            <a:extLst>
              <a:ext uri="{FF2B5EF4-FFF2-40B4-BE49-F238E27FC236}">
                <a16:creationId xmlns:a16="http://schemas.microsoft.com/office/drawing/2014/main" id="{5CA840AC-59AA-4EFB-A358-7CC9DDCB76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39" t="28290" r="1" b="20129"/>
          <a:stretch/>
        </p:blipFill>
        <p:spPr bwMode="auto">
          <a:xfrm>
            <a:off x="3264737" y="1181669"/>
            <a:ext cx="2941783" cy="183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フリーフォーム 6">
            <a:extLst>
              <a:ext uri="{FF2B5EF4-FFF2-40B4-BE49-F238E27FC236}">
                <a16:creationId xmlns:a16="http://schemas.microsoft.com/office/drawing/2014/main" id="{3F5BAC8B-5DCD-4C97-9E06-7C4E1CA929EB}"/>
              </a:ext>
            </a:extLst>
          </p:cNvPr>
          <p:cNvSpPr/>
          <p:nvPr/>
        </p:nvSpPr>
        <p:spPr>
          <a:xfrm>
            <a:off x="4610690" y="2283421"/>
            <a:ext cx="457200" cy="304799"/>
          </a:xfrm>
          <a:custGeom>
            <a:avLst/>
            <a:gdLst>
              <a:gd name="connsiteX0" fmla="*/ 198647 w 918428"/>
              <a:gd name="connsiteY0" fmla="*/ 61812 h 692970"/>
              <a:gd name="connsiteX1" fmla="*/ 108031 w 918428"/>
              <a:gd name="connsiteY1" fmla="*/ 135952 h 692970"/>
              <a:gd name="connsiteX2" fmla="*/ 46247 w 918428"/>
              <a:gd name="connsiteY2" fmla="*/ 271877 h 692970"/>
              <a:gd name="connsiteX3" fmla="*/ 9177 w 918428"/>
              <a:gd name="connsiteY3" fmla="*/ 387206 h 692970"/>
              <a:gd name="connsiteX4" fmla="*/ 939 w 918428"/>
              <a:gd name="connsiteY4" fmla="*/ 531368 h 692970"/>
              <a:gd name="connsiteX5" fmla="*/ 25653 w 918428"/>
              <a:gd name="connsiteY5" fmla="*/ 626104 h 692970"/>
              <a:gd name="connsiteX6" fmla="*/ 120388 w 918428"/>
              <a:gd name="connsiteY6" fmla="*/ 683768 h 692970"/>
              <a:gd name="connsiteX7" fmla="*/ 243955 w 918428"/>
              <a:gd name="connsiteY7" fmla="*/ 687887 h 692970"/>
              <a:gd name="connsiteX8" fmla="*/ 338690 w 918428"/>
              <a:gd name="connsiteY8" fmla="*/ 634341 h 692970"/>
              <a:gd name="connsiteX9" fmla="*/ 507566 w 918428"/>
              <a:gd name="connsiteY9" fmla="*/ 601390 h 692970"/>
              <a:gd name="connsiteX10" fmla="*/ 627015 w 918428"/>
              <a:gd name="connsiteY10" fmla="*/ 576677 h 692970"/>
              <a:gd name="connsiteX11" fmla="*/ 717631 w 918428"/>
              <a:gd name="connsiteY11" fmla="*/ 621985 h 692970"/>
              <a:gd name="connsiteX12" fmla="*/ 808247 w 918428"/>
              <a:gd name="connsiteY12" fmla="*/ 638460 h 692970"/>
              <a:gd name="connsiteX13" fmla="*/ 898863 w 918428"/>
              <a:gd name="connsiteY13" fmla="*/ 576677 h 692970"/>
              <a:gd name="connsiteX14" fmla="*/ 915339 w 918428"/>
              <a:gd name="connsiteY14" fmla="*/ 481941 h 692970"/>
              <a:gd name="connsiteX15" fmla="*/ 907101 w 918428"/>
              <a:gd name="connsiteY15" fmla="*/ 313066 h 692970"/>
              <a:gd name="connsiteX16" fmla="*/ 808247 w 918428"/>
              <a:gd name="connsiteY16" fmla="*/ 164785 h 692970"/>
              <a:gd name="connsiteX17" fmla="*/ 684680 w 918428"/>
              <a:gd name="connsiteY17" fmla="*/ 70049 h 692970"/>
              <a:gd name="connsiteX18" fmla="*/ 478734 w 918428"/>
              <a:gd name="connsiteY18" fmla="*/ 4147 h 692970"/>
              <a:gd name="connsiteX19" fmla="*/ 322215 w 918428"/>
              <a:gd name="connsiteY19" fmla="*/ 12385 h 692970"/>
              <a:gd name="connsiteX20" fmla="*/ 198647 w 918428"/>
              <a:gd name="connsiteY20" fmla="*/ 61812 h 69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8428" h="692970">
                <a:moveTo>
                  <a:pt x="198647" y="61812"/>
                </a:moveTo>
                <a:cubicBezTo>
                  <a:pt x="162950" y="82406"/>
                  <a:pt x="133431" y="100941"/>
                  <a:pt x="108031" y="135952"/>
                </a:cubicBezTo>
                <a:cubicBezTo>
                  <a:pt x="82631" y="170963"/>
                  <a:pt x="62723" y="230001"/>
                  <a:pt x="46247" y="271877"/>
                </a:cubicBezTo>
                <a:cubicBezTo>
                  <a:pt x="29771" y="313753"/>
                  <a:pt x="16728" y="343958"/>
                  <a:pt x="9177" y="387206"/>
                </a:cubicBezTo>
                <a:cubicBezTo>
                  <a:pt x="1626" y="430454"/>
                  <a:pt x="-1807" y="491552"/>
                  <a:pt x="939" y="531368"/>
                </a:cubicBezTo>
                <a:cubicBezTo>
                  <a:pt x="3685" y="571184"/>
                  <a:pt x="5745" y="600704"/>
                  <a:pt x="25653" y="626104"/>
                </a:cubicBezTo>
                <a:cubicBezTo>
                  <a:pt x="45561" y="651504"/>
                  <a:pt x="84004" y="673471"/>
                  <a:pt x="120388" y="683768"/>
                </a:cubicBezTo>
                <a:cubicBezTo>
                  <a:pt x="156772" y="694065"/>
                  <a:pt x="207571" y="696125"/>
                  <a:pt x="243955" y="687887"/>
                </a:cubicBezTo>
                <a:cubicBezTo>
                  <a:pt x="280339" y="679649"/>
                  <a:pt x="294755" y="648757"/>
                  <a:pt x="338690" y="634341"/>
                </a:cubicBezTo>
                <a:cubicBezTo>
                  <a:pt x="382625" y="619925"/>
                  <a:pt x="507566" y="601390"/>
                  <a:pt x="507566" y="601390"/>
                </a:cubicBezTo>
                <a:cubicBezTo>
                  <a:pt x="555620" y="591779"/>
                  <a:pt x="592004" y="573244"/>
                  <a:pt x="627015" y="576677"/>
                </a:cubicBezTo>
                <a:cubicBezTo>
                  <a:pt x="662026" y="580110"/>
                  <a:pt x="687426" y="611688"/>
                  <a:pt x="717631" y="621985"/>
                </a:cubicBezTo>
                <a:cubicBezTo>
                  <a:pt x="747836" y="632282"/>
                  <a:pt x="778042" y="646011"/>
                  <a:pt x="808247" y="638460"/>
                </a:cubicBezTo>
                <a:cubicBezTo>
                  <a:pt x="838452" y="630909"/>
                  <a:pt x="881014" y="602764"/>
                  <a:pt x="898863" y="576677"/>
                </a:cubicBezTo>
                <a:cubicBezTo>
                  <a:pt x="916712" y="550590"/>
                  <a:pt x="913966" y="525876"/>
                  <a:pt x="915339" y="481941"/>
                </a:cubicBezTo>
                <a:cubicBezTo>
                  <a:pt x="916712" y="438006"/>
                  <a:pt x="924950" y="365925"/>
                  <a:pt x="907101" y="313066"/>
                </a:cubicBezTo>
                <a:cubicBezTo>
                  <a:pt x="889252" y="260207"/>
                  <a:pt x="845317" y="205288"/>
                  <a:pt x="808247" y="164785"/>
                </a:cubicBezTo>
                <a:cubicBezTo>
                  <a:pt x="771177" y="124282"/>
                  <a:pt x="739599" y="96822"/>
                  <a:pt x="684680" y="70049"/>
                </a:cubicBezTo>
                <a:cubicBezTo>
                  <a:pt x="629761" y="43276"/>
                  <a:pt x="539145" y="13758"/>
                  <a:pt x="478734" y="4147"/>
                </a:cubicBezTo>
                <a:cubicBezTo>
                  <a:pt x="418323" y="-5464"/>
                  <a:pt x="369583" y="3461"/>
                  <a:pt x="322215" y="12385"/>
                </a:cubicBezTo>
                <a:cubicBezTo>
                  <a:pt x="274847" y="21309"/>
                  <a:pt x="234344" y="41218"/>
                  <a:pt x="198647" y="61812"/>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33062">
              <a:defRPr/>
            </a:pPr>
            <a:endParaRPr kumimoji="1" lang="ja-JP" altLang="en-US" sz="1247">
              <a:solidFill>
                <a:srgbClr val="FFFFFF"/>
              </a:solidFill>
              <a:latin typeface="Arial"/>
              <a:ea typeface="ＭＳ Ｐゴシック"/>
            </a:endParaRPr>
          </a:p>
        </p:txBody>
      </p:sp>
      <p:sp>
        <p:nvSpPr>
          <p:cNvPr id="65" name="テキスト ボックス 7">
            <a:extLst>
              <a:ext uri="{FF2B5EF4-FFF2-40B4-BE49-F238E27FC236}">
                <a16:creationId xmlns:a16="http://schemas.microsoft.com/office/drawing/2014/main" id="{CA0F981C-BDC1-4B5D-9811-8AE00E8BA846}"/>
              </a:ext>
            </a:extLst>
          </p:cNvPr>
          <p:cNvSpPr txBox="1">
            <a:spLocks noChangeArrowheads="1"/>
          </p:cNvSpPr>
          <p:nvPr/>
        </p:nvSpPr>
        <p:spPr bwMode="auto">
          <a:xfrm>
            <a:off x="3553920" y="2981781"/>
            <a:ext cx="2559162" cy="284245"/>
          </a:xfrm>
          <a:prstGeom prst="rect">
            <a:avLst/>
          </a:prstGeom>
          <a:solidFill>
            <a:schemeClr val="tx1"/>
          </a:solidFill>
          <a:ln>
            <a:noFill/>
          </a:ln>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defTabSz="633062" eaLnBrk="1" fontAlgn="base" hangingPunct="1">
              <a:spcBef>
                <a:spcPct val="0"/>
              </a:spcBef>
              <a:spcAft>
                <a:spcPct val="0"/>
              </a:spcAft>
              <a:defRPr/>
            </a:pPr>
            <a:r>
              <a:rPr lang="en-US" altLang="ja-JP" sz="1247" dirty="0">
                <a:solidFill>
                  <a:srgbClr val="FFFFFF"/>
                </a:solidFill>
              </a:rPr>
              <a:t>by courtesy of Prof. M. </a:t>
            </a:r>
            <a:r>
              <a:rPr lang="en-US" altLang="ja-JP" sz="1247" dirty="0" err="1">
                <a:solidFill>
                  <a:srgbClr val="FFFFFF"/>
                </a:solidFill>
              </a:rPr>
              <a:t>Wakatsuki</a:t>
            </a:r>
            <a:endParaRPr lang="ja-JP" altLang="en-US" sz="1247" dirty="0">
              <a:solidFill>
                <a:srgbClr val="FFFFFF"/>
              </a:solidFill>
            </a:endParaRPr>
          </a:p>
        </p:txBody>
      </p:sp>
      <p:sp>
        <p:nvSpPr>
          <p:cNvPr id="67" name="TextBox 66">
            <a:extLst>
              <a:ext uri="{FF2B5EF4-FFF2-40B4-BE49-F238E27FC236}">
                <a16:creationId xmlns:a16="http://schemas.microsoft.com/office/drawing/2014/main" id="{EF6A4077-B981-4E64-998E-5DA364123958}"/>
              </a:ext>
            </a:extLst>
          </p:cNvPr>
          <p:cNvSpPr txBox="1"/>
          <p:nvPr/>
        </p:nvSpPr>
        <p:spPr>
          <a:xfrm>
            <a:off x="2326844" y="698443"/>
            <a:ext cx="4574948" cy="400110"/>
          </a:xfrm>
          <a:prstGeom prst="rect">
            <a:avLst/>
          </a:prstGeom>
          <a:noFill/>
        </p:spPr>
        <p:txBody>
          <a:bodyPr wrap="square">
            <a:spAutoFit/>
          </a:bodyPr>
          <a:lstStyle/>
          <a:p>
            <a:r>
              <a:rPr lang="en-US" altLang="ja-JP" sz="2000" b="1" dirty="0">
                <a:latin typeface="Calibri" panose="020F0502020204030204" pitchFamily="34" charset="0"/>
                <a:cs typeface="Calibri" panose="020F0502020204030204" pitchFamily="34" charset="0"/>
              </a:rPr>
              <a:t>GEC-ESTRO recommendations - I in 2005 </a:t>
            </a:r>
          </a:p>
        </p:txBody>
      </p:sp>
      <p:sp>
        <p:nvSpPr>
          <p:cNvPr id="68" name="TextBox 67">
            <a:extLst>
              <a:ext uri="{FF2B5EF4-FFF2-40B4-BE49-F238E27FC236}">
                <a16:creationId xmlns:a16="http://schemas.microsoft.com/office/drawing/2014/main" id="{A0257D45-9D16-4CDB-A888-D91F365454BE}"/>
              </a:ext>
            </a:extLst>
          </p:cNvPr>
          <p:cNvSpPr txBox="1"/>
          <p:nvPr/>
        </p:nvSpPr>
        <p:spPr>
          <a:xfrm>
            <a:off x="1018058" y="3568318"/>
            <a:ext cx="7494502" cy="1815882"/>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1. Gross tumor volume - GTV </a:t>
            </a:r>
          </a:p>
          <a:p>
            <a:r>
              <a:rPr lang="en-US" sz="1600" dirty="0" err="1">
                <a:latin typeface="Calibri" panose="020F0502020204030204" pitchFamily="34" charset="0"/>
                <a:cs typeface="Calibri" panose="020F0502020204030204" pitchFamily="34" charset="0"/>
              </a:rPr>
              <a:t>ДТЭ</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хийх</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үед</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макроскопийн</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түвшинд</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буюу</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илэрхий</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ургасан</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байгаа</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хавдар</a:t>
            </a: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pPr lvl="0"/>
            <a:r>
              <a:rPr lang="en-US" sz="1600" dirty="0">
                <a:latin typeface="Calibri" panose="020F0502020204030204" pitchFamily="34" charset="0"/>
                <a:cs typeface="Calibri" panose="020F0502020204030204" pitchFamily="34" charset="0"/>
              </a:rPr>
              <a:t>2. High risk clinical volume</a:t>
            </a:r>
            <a:r>
              <a:rPr lang="mn-MN" sz="1600" dirty="0">
                <a:latin typeface="Calibri" panose="020F0502020204030204" pitchFamily="34" charset="0"/>
                <a:cs typeface="Calibri" panose="020F0502020204030204" pitchFamily="34" charset="0"/>
              </a:rPr>
              <a:t>/</a:t>
            </a:r>
            <a:r>
              <a:rPr lang="en-US" sz="1600" dirty="0">
                <a:latin typeface="Calibri" panose="020F0502020204030204" pitchFamily="34" charset="0"/>
                <a:cs typeface="Calibri" panose="020F0502020204030204" pitchFamily="34" charset="0"/>
              </a:rPr>
              <a:t>HR CTV</a:t>
            </a:r>
            <a:r>
              <a:rPr lang="mn-MN" sz="1600" dirty="0">
                <a:latin typeface="Calibri" panose="020F0502020204030204" pitchFamily="34" charset="0"/>
                <a:cs typeface="Calibri" panose="020F0502020204030204" pitchFamily="34" charset="0"/>
              </a:rPr>
              <a:t>, </a:t>
            </a:r>
            <a:r>
              <a:rPr lang="en-US" sz="1600" dirty="0" err="1">
                <a:solidFill>
                  <a:srgbClr val="FF0000"/>
                </a:solidFill>
                <a:latin typeface="Calibri" panose="020F0502020204030204" pitchFamily="34" charset="0"/>
                <a:cs typeface="Calibri" panose="020F0502020204030204" pitchFamily="34" charset="0"/>
              </a:rPr>
              <a:t>ӨНДӨР</a:t>
            </a:r>
            <a:r>
              <a:rPr lang="en-US" sz="1600" dirty="0">
                <a:solidFill>
                  <a:srgbClr val="FF0000"/>
                </a:solidFill>
                <a:latin typeface="Calibri" panose="020F0502020204030204" pitchFamily="34" charset="0"/>
                <a:cs typeface="Calibri" panose="020F0502020204030204" pitchFamily="34" charset="0"/>
              </a:rPr>
              <a:t> </a:t>
            </a:r>
            <a:r>
              <a:rPr lang="en-US" sz="1600" dirty="0" err="1">
                <a:solidFill>
                  <a:srgbClr val="FF0000"/>
                </a:solidFill>
                <a:latin typeface="Calibri" panose="020F0502020204030204" pitchFamily="34" charset="0"/>
                <a:cs typeface="Calibri" panose="020F0502020204030204" pitchFamily="34" charset="0"/>
              </a:rPr>
              <a:t>ЭРСДЭЛТЭЙ</a:t>
            </a:r>
            <a:r>
              <a:rPr lang="en-US" sz="1600" dirty="0">
                <a:solidFill>
                  <a:srgbClr val="FF0000"/>
                </a:solidFill>
                <a:latin typeface="Calibri" panose="020F0502020204030204" pitchFamily="34" charset="0"/>
                <a:cs typeface="Calibri" panose="020F0502020204030204" pitchFamily="34" charset="0"/>
              </a:rPr>
              <a:t> </a:t>
            </a:r>
            <a:r>
              <a:rPr lang="en-US" sz="1600" dirty="0" err="1">
                <a:solidFill>
                  <a:srgbClr val="FF0000"/>
                </a:solidFill>
                <a:latin typeface="Calibri" panose="020F0502020204030204" pitchFamily="34" charset="0"/>
                <a:cs typeface="Calibri" panose="020F0502020204030204" pitchFamily="34" charset="0"/>
              </a:rPr>
              <a:t>ЭМНЭЛЗҮЙН</a:t>
            </a:r>
            <a:r>
              <a:rPr lang="en-US" sz="1600" dirty="0">
                <a:solidFill>
                  <a:srgbClr val="FF0000"/>
                </a:solidFill>
                <a:latin typeface="Calibri" panose="020F0502020204030204" pitchFamily="34" charset="0"/>
                <a:cs typeface="Calibri" panose="020F0502020204030204" pitchFamily="34" charset="0"/>
              </a:rPr>
              <a:t> </a:t>
            </a:r>
            <a:r>
              <a:rPr lang="mn-MN" sz="1600" dirty="0">
                <a:solidFill>
                  <a:srgbClr val="FF0000"/>
                </a:solidFill>
                <a:latin typeface="Calibri" panose="020F0502020204030204" pitchFamily="34" charset="0"/>
                <a:cs typeface="Calibri" panose="020F0502020204030204" pitchFamily="34" charset="0"/>
              </a:rPr>
              <a:t>БАЙ </a:t>
            </a:r>
            <a:r>
              <a:rPr lang="en-US" sz="1600" dirty="0" err="1">
                <a:solidFill>
                  <a:srgbClr val="FF0000"/>
                </a:solidFill>
                <a:latin typeface="Calibri" panose="020F0502020204030204" pitchFamily="34" charset="0"/>
                <a:cs typeface="Calibri" panose="020F0502020204030204" pitchFamily="34" charset="0"/>
              </a:rPr>
              <a:t>ЭЗЛЭХҮҮН</a:t>
            </a:r>
            <a:endParaRPr lang="en-US" sz="1600" dirty="0">
              <a:solidFill>
                <a:srgbClr val="FF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СДТ</a:t>
            </a:r>
            <a:r>
              <a:rPr lang="en-US" sz="1600" dirty="0">
                <a:latin typeface="Calibri" panose="020F0502020204030204" pitchFamily="34" charset="0"/>
                <a:cs typeface="Calibri" panose="020F0502020204030204" pitchFamily="34" charset="0"/>
              </a:rPr>
              <a:t>-д </a:t>
            </a:r>
            <a:r>
              <a:rPr lang="en-US" sz="1600" dirty="0" err="1">
                <a:latin typeface="Calibri" panose="020F0502020204030204" pitchFamily="34" charset="0"/>
                <a:cs typeface="Calibri" panose="020F0502020204030204" pitchFamily="34" charset="0"/>
              </a:rPr>
              <a:t>үндэслэсэн</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умайн</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хүзүү</a:t>
            </a:r>
            <a:r>
              <a:rPr lang="en-US" sz="1600" dirty="0">
                <a:latin typeface="Calibri" panose="020F0502020204030204" pitchFamily="34" charset="0"/>
                <a:cs typeface="Calibri" panose="020F0502020204030204" pitchFamily="34" charset="0"/>
              </a:rPr>
              <a:t> + </a:t>
            </a:r>
            <a:r>
              <a:rPr lang="en-US" sz="1600" dirty="0" err="1">
                <a:latin typeface="Calibri" panose="020F0502020204030204" pitchFamily="34" charset="0"/>
                <a:cs typeface="Calibri" panose="020F0502020204030204" pitchFamily="34" charset="0"/>
              </a:rPr>
              <a:t>хавдрын</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тархалт</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КТ</a:t>
            </a:r>
            <a:r>
              <a:rPr lang="en-US" sz="1600" dirty="0">
                <a:latin typeface="Calibri" panose="020F0502020204030204" pitchFamily="34" charset="0"/>
                <a:cs typeface="Calibri" panose="020F0502020204030204" pitchFamily="34" charset="0"/>
              </a:rPr>
              <a:t>-д </a:t>
            </a:r>
            <a:r>
              <a:rPr lang="en-US" sz="1600" dirty="0" err="1">
                <a:latin typeface="Calibri" panose="020F0502020204030204" pitchFamily="34" charset="0"/>
                <a:cs typeface="Calibri" panose="020F0502020204030204" pitchFamily="34" charset="0"/>
              </a:rPr>
              <a:t>үндэслэсэн</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умайн</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хүзүүг</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өргөнөөр</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нь</a:t>
            </a:r>
            <a:r>
              <a:rPr lang="en-US" sz="1600" dirty="0">
                <a:latin typeface="Calibri" panose="020F0502020204030204" pitchFamily="34" charset="0"/>
                <a:cs typeface="Calibri" panose="020F0502020204030204" pitchFamily="34" charset="0"/>
              </a:rPr>
              <a:t> + </a:t>
            </a:r>
            <a:r>
              <a:rPr lang="en-US" sz="1600" dirty="0" err="1">
                <a:latin typeface="Calibri" panose="020F0502020204030204" pitchFamily="34" charset="0"/>
                <a:cs typeface="Calibri" panose="020F0502020204030204" pitchFamily="34" charset="0"/>
              </a:rPr>
              <a:t>параметрийн</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тархалт</a:t>
            </a:r>
            <a:r>
              <a:rPr lang="en-US" sz="1600" dirty="0">
                <a:latin typeface="Calibri" panose="020F0502020204030204" pitchFamily="34" charset="0"/>
                <a:cs typeface="Calibri" panose="020F0502020204030204" pitchFamily="34" charset="0"/>
              </a:rPr>
              <a:t> + </a:t>
            </a:r>
            <a:r>
              <a:rPr lang="en-US" sz="1600" dirty="0" err="1">
                <a:latin typeface="Calibri" panose="020F0502020204030204" pitchFamily="34" charset="0"/>
                <a:cs typeface="Calibri" panose="020F0502020204030204" pitchFamily="34" charset="0"/>
              </a:rPr>
              <a:t>сэжиглэж</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байгаа</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үлдэц</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хавдар</a:t>
            </a:r>
            <a:r>
              <a:rPr lang="en-US" sz="16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3734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95"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6"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7"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8"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9"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0"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1"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2"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3"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4"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5"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6"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08" name="Group 207">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09"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10"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11"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12"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13"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14"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15"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16"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17"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18"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9"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0"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2" name="Rectangle 221">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4"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26" name="Rectangle 225">
            <a:extLst>
              <a:ext uri="{FF2B5EF4-FFF2-40B4-BE49-F238E27FC236}">
                <a16:creationId xmlns:a16="http://schemas.microsoft.com/office/drawing/2014/main" id="{519DD9F9-F5C4-4212-9AF4-FA9113A5C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D426F6C-F417-4549-8850-F25566CD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2" y="643469"/>
            <a:ext cx="8178799" cy="5260195"/>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11">
            <a:extLst>
              <a:ext uri="{FF2B5EF4-FFF2-40B4-BE49-F238E27FC236}">
                <a16:creationId xmlns:a16="http://schemas.microsoft.com/office/drawing/2014/main" id="{A62F81ED-B4A6-4AE5-80BE-E6269859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5"/>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Content Placeholder 3">
            <a:extLst>
              <a:ext uri="{FF2B5EF4-FFF2-40B4-BE49-F238E27FC236}">
                <a16:creationId xmlns:a16="http://schemas.microsoft.com/office/drawing/2014/main" id="{C5AC30F4-7CC5-4F79-8F74-70CB14F383F7}"/>
              </a:ext>
            </a:extLst>
          </p:cNvPr>
          <p:cNvPicPr>
            <a:picLocks noGrp="1" noChangeAspect="1"/>
          </p:cNvPicPr>
          <p:nvPr>
            <p:ph idx="1"/>
          </p:nvPr>
        </p:nvPicPr>
        <p:blipFill>
          <a:blip r:embed="rId2"/>
          <a:stretch>
            <a:fillRect/>
          </a:stretch>
        </p:blipFill>
        <p:spPr>
          <a:xfrm>
            <a:off x="623652" y="1640260"/>
            <a:ext cx="2867644" cy="3989985"/>
          </a:xfrm>
          <a:prstGeom prst="rect">
            <a:avLst/>
          </a:prstGeom>
        </p:spPr>
      </p:pic>
      <p:pic>
        <p:nvPicPr>
          <p:cNvPr id="41" name="Picture 40">
            <a:extLst>
              <a:ext uri="{FF2B5EF4-FFF2-40B4-BE49-F238E27FC236}">
                <a16:creationId xmlns:a16="http://schemas.microsoft.com/office/drawing/2014/main" id="{D194FEC6-A5E6-492D-AA53-59FF3827B806}"/>
              </a:ext>
            </a:extLst>
          </p:cNvPr>
          <p:cNvPicPr>
            <a:picLocks noChangeAspect="1"/>
          </p:cNvPicPr>
          <p:nvPr/>
        </p:nvPicPr>
        <p:blipFill rotWithShape="1">
          <a:blip r:embed="rId3">
            <a:extLst>
              <a:ext uri="{28A0092B-C50C-407E-A947-70E740481C1C}">
                <a14:useLocalDpi xmlns:a14="http://schemas.microsoft.com/office/drawing/2010/main" val="0"/>
              </a:ext>
            </a:extLst>
          </a:blip>
          <a:srcRect l="15000" t="22000" r="30000" b="40666"/>
          <a:stretch/>
        </p:blipFill>
        <p:spPr>
          <a:xfrm>
            <a:off x="6018198" y="1681851"/>
            <a:ext cx="2659311" cy="3926664"/>
          </a:xfrm>
          <a:prstGeom prst="rect">
            <a:avLst/>
          </a:prstGeom>
        </p:spPr>
      </p:pic>
      <p:pic>
        <p:nvPicPr>
          <p:cNvPr id="42" name="Picture 41">
            <a:extLst>
              <a:ext uri="{FF2B5EF4-FFF2-40B4-BE49-F238E27FC236}">
                <a16:creationId xmlns:a16="http://schemas.microsoft.com/office/drawing/2014/main" id="{68C812C2-0DA4-4625-9791-3C59FC2F74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999" t="17777" r="27501" b="4667"/>
          <a:stretch/>
        </p:blipFill>
        <p:spPr>
          <a:xfrm>
            <a:off x="3225486" y="1787419"/>
            <a:ext cx="2659311" cy="3781144"/>
          </a:xfrm>
          <a:prstGeom prst="rect">
            <a:avLst/>
          </a:prstGeom>
        </p:spPr>
      </p:pic>
      <p:sp>
        <p:nvSpPr>
          <p:cNvPr id="44" name="TextBox 43">
            <a:extLst>
              <a:ext uri="{FF2B5EF4-FFF2-40B4-BE49-F238E27FC236}">
                <a16:creationId xmlns:a16="http://schemas.microsoft.com/office/drawing/2014/main" id="{9EECC31B-8F0D-4B1B-AA56-179275422E16}"/>
              </a:ext>
            </a:extLst>
          </p:cNvPr>
          <p:cNvSpPr txBox="1"/>
          <p:nvPr/>
        </p:nvSpPr>
        <p:spPr>
          <a:xfrm>
            <a:off x="1295995" y="883420"/>
            <a:ext cx="6781800" cy="523220"/>
          </a:xfrm>
          <a:prstGeom prst="rect">
            <a:avLst/>
          </a:prstGeom>
          <a:noFill/>
        </p:spPr>
        <p:txBody>
          <a:bodyPr wrap="square">
            <a:spAutoFit/>
          </a:bodyPr>
          <a:lstStyle/>
          <a:p>
            <a:pPr algn="ctr"/>
            <a:r>
              <a:rPr lang="en-US" altLang="ja-JP" sz="1400" dirty="0" err="1">
                <a:latin typeface="Calibri" panose="020F0502020204030204" pitchFamily="34" charset="0"/>
                <a:cs typeface="Calibri" panose="020F0502020204030204" pitchFamily="34" charset="0"/>
              </a:rPr>
              <a:t>КТ-ИЙН</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ГУРВАН</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ХЭМЖЭЭСТ</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ДҮРСЛЭЛД</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СУУРИЛСАН</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ДОТУУР</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ТУЯА</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ЭМЧИЛГЭЭГЭЭР</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ӨНДӨР</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ЭРСДЭЛТЭЙ</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ЭМНЭЛЗҮЙН</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ЭЗЛЭХҮҮНИЙГ</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ТОДОРХОЙЛОХ</a:t>
            </a:r>
            <a:r>
              <a:rPr lang="en-US" altLang="ja-JP" sz="1400" dirty="0">
                <a:latin typeface="Calibri" panose="020F0502020204030204" pitchFamily="34" charset="0"/>
                <a:cs typeface="Calibri" panose="020F0502020204030204" pitchFamily="34" charset="0"/>
              </a:rPr>
              <a:t> </a:t>
            </a:r>
            <a:r>
              <a:rPr lang="en-US" altLang="ja-JP" sz="1400" dirty="0" err="1">
                <a:latin typeface="Calibri" panose="020F0502020204030204" pitchFamily="34" charset="0"/>
                <a:cs typeface="Calibri" panose="020F0502020204030204" pitchFamily="34" charset="0"/>
              </a:rPr>
              <a:t>УДИРДАМЖ</a:t>
            </a:r>
            <a:r>
              <a:rPr lang="en-US" altLang="ja-JP" sz="1400" dirty="0">
                <a:latin typeface="Calibri" panose="020F0502020204030204" pitchFamily="34" charset="0"/>
                <a:cs typeface="Calibri" panose="020F0502020204030204" pitchFamily="34" charset="0"/>
              </a:rPr>
              <a:t> </a:t>
            </a:r>
            <a:endParaRPr lang="en-US" sz="1400" b="1" dirty="0">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836496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95"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6"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7"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8"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9"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0"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1"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2"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3"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4"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5"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6"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08" name="Group 207">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09"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10"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11"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12"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13"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14"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15"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16"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17"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18"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9"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0"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2" name="Rectangle 221">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4"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26" name="Rectangle 225">
            <a:extLst>
              <a:ext uri="{FF2B5EF4-FFF2-40B4-BE49-F238E27FC236}">
                <a16:creationId xmlns:a16="http://schemas.microsoft.com/office/drawing/2014/main" id="{519DD9F9-F5C4-4212-9AF4-FA9113A5C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D426F6C-F417-4549-8850-F25566CD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2" y="643469"/>
            <a:ext cx="8178799" cy="5260195"/>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11">
            <a:extLst>
              <a:ext uri="{FF2B5EF4-FFF2-40B4-BE49-F238E27FC236}">
                <a16:creationId xmlns:a16="http://schemas.microsoft.com/office/drawing/2014/main" id="{A62F81ED-B4A6-4AE5-80BE-E6269859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5"/>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EECC31B-8F0D-4B1B-AA56-179275422E16}"/>
              </a:ext>
            </a:extLst>
          </p:cNvPr>
          <p:cNvSpPr txBox="1"/>
          <p:nvPr/>
        </p:nvSpPr>
        <p:spPr>
          <a:xfrm>
            <a:off x="1295995" y="883422"/>
            <a:ext cx="6781800" cy="307777"/>
          </a:xfrm>
          <a:prstGeom prst="rect">
            <a:avLst/>
          </a:prstGeom>
          <a:noFill/>
        </p:spPr>
        <p:txBody>
          <a:bodyPr wrap="square">
            <a:spAutoFit/>
          </a:bodyPr>
          <a:lstStyle/>
          <a:p>
            <a:pPr algn="ctr"/>
            <a:r>
              <a:rPr lang="en-US" sz="1400" dirty="0" err="1">
                <a:latin typeface="Calibri" panose="020F0502020204030204" pitchFamily="34" charset="0"/>
                <a:cs typeface="Calibri" panose="020F0502020204030204" pitchFamily="34" charset="0"/>
              </a:rPr>
              <a:t>ДҮРСЛЭЛД</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ҮНДЭСЛЭСЭН</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ДОТУУР</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ТУЯА</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ЭМЧИЛГЭЭГ</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ХИЙХ</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ПРОТОКОЛ</a:t>
            </a:r>
            <a:endParaRPr lang="en-US" sz="1400" dirty="0">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0F1C9E70-AD00-4EF2-AF81-71E354345D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333" t="25264" r="37500" b="31900"/>
          <a:stretch/>
        </p:blipFill>
        <p:spPr>
          <a:xfrm>
            <a:off x="4905487" y="1306592"/>
            <a:ext cx="3471145" cy="2065073"/>
          </a:xfrm>
          <a:prstGeom prst="rect">
            <a:avLst/>
          </a:prstGeom>
        </p:spPr>
      </p:pic>
      <p:pic>
        <p:nvPicPr>
          <p:cNvPr id="43" name="Picture 42">
            <a:extLst>
              <a:ext uri="{FF2B5EF4-FFF2-40B4-BE49-F238E27FC236}">
                <a16:creationId xmlns:a16="http://schemas.microsoft.com/office/drawing/2014/main" id="{1F19C353-34B3-4374-B216-1638CF86A9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26" t="26000" r="38242" b="31333"/>
          <a:stretch/>
        </p:blipFill>
        <p:spPr>
          <a:xfrm>
            <a:off x="4909731" y="3389361"/>
            <a:ext cx="3471145" cy="2228266"/>
          </a:xfrm>
          <a:prstGeom prst="rect">
            <a:avLst/>
          </a:prstGeom>
        </p:spPr>
      </p:pic>
      <p:pic>
        <p:nvPicPr>
          <p:cNvPr id="45" name="Picture 44">
            <a:extLst>
              <a:ext uri="{FF2B5EF4-FFF2-40B4-BE49-F238E27FC236}">
                <a16:creationId xmlns:a16="http://schemas.microsoft.com/office/drawing/2014/main" id="{79DA06E3-0D90-4693-ADEA-D97F6282FE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167" t="24667" r="37500" b="31334"/>
          <a:stretch/>
        </p:blipFill>
        <p:spPr>
          <a:xfrm>
            <a:off x="722079" y="2256867"/>
            <a:ext cx="3911371" cy="3338975"/>
          </a:xfrm>
          <a:prstGeom prst="rect">
            <a:avLst/>
          </a:prstGeom>
        </p:spPr>
      </p:pic>
      <p:pic>
        <p:nvPicPr>
          <p:cNvPr id="46" name="Picture 45">
            <a:extLst>
              <a:ext uri="{FF2B5EF4-FFF2-40B4-BE49-F238E27FC236}">
                <a16:creationId xmlns:a16="http://schemas.microsoft.com/office/drawing/2014/main" id="{892459CD-3D77-494D-BD17-6C3DB1E2B0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385" y="1266504"/>
            <a:ext cx="1801664" cy="964271"/>
          </a:xfrm>
          <a:prstGeom prst="rect">
            <a:avLst/>
          </a:prstGeom>
        </p:spPr>
      </p:pic>
    </p:spTree>
    <p:extLst>
      <p:ext uri="{BB962C8B-B14F-4D97-AF65-F5344CB8AC3E}">
        <p14:creationId xmlns:p14="http://schemas.microsoft.com/office/powerpoint/2010/main" val="3507954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32"/>
            <a:ext cx="176750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hidden="1"/>
          <p:cNvSpPr>
            <a:spLocks noGrp="1"/>
          </p:cNvSpPr>
          <p:nvPr>
            <p:ph type="title"/>
          </p:nvPr>
        </p:nvSpPr>
        <p:spPr/>
        <p:txBody>
          <a:bodyPr/>
          <a:lstStyle/>
          <a:p>
            <a:r>
              <a:t> Өвчтөний мэдээлэл</a:t>
            </a:r>
          </a:p>
        </p:txBody>
      </p:sp>
      <p:pic>
        <p:nvPicPr>
          <p:cNvPr id="60" name="Picture" title="This slide contains the following visuals: image ,shape ,Өвчтний тоо ,textbox ,Histogram1445664487616 ,multiRowCard ,tableEx ,tableEx ,tableEx ,tableEx ,tableEx ,tableEx ,barChart ,barChart ,barChart ,barChart ,barChart ,barChart ,tableEx ,tableEx ,tableEx ,barChart ,barChart ,barChart ,tableEx ,tableEx ,tableEx ,tableEx ,barChart ,barChart ,barChart ,barChart ,Эмчилгээний үр дүн ,Histogram1445664487616 ,multiRowCard ,actionButton. Please refer to the notes on this slide for details">
            <a:hlinkClick r:id="rId3"/>
            <a:extLst>
              <a:ext uri="{FF2B5EF4-FFF2-40B4-BE49-F238E27FC236}">
                <a16:creationId xmlns:a16="http://schemas.microsoft.com/office/drawing/2014/main" id="{B62A8DC4-7D9F-4652-A29A-1D8C3984CBD5}"/>
              </a:ext>
            </a:extLst>
          </p:cNvPr>
          <p:cNvPicPr>
            <a:picLocks noChangeAspect="1"/>
          </p:cNvPicPr>
          <p:nvPr/>
        </p:nvPicPr>
        <p:blipFill>
          <a:blip r:embed="rId4"/>
          <a:stretch>
            <a:fillRect/>
          </a:stretch>
        </p:blipFill>
        <p:spPr>
          <a:xfrm>
            <a:off x="141722" y="857366"/>
            <a:ext cx="8981866" cy="5119661"/>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32"/>
            <a:ext cx="176750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hidden="1"/>
          <p:cNvSpPr>
            <a:spLocks noGrp="1"/>
          </p:cNvSpPr>
          <p:nvPr>
            <p:ph type="title"/>
          </p:nvPr>
        </p:nvSpPr>
        <p:spPr/>
        <p:txBody>
          <a:bodyPr/>
          <a:lstStyle/>
          <a:p>
            <a:r>
              <a:t> Өвчтөний мэдээлэл</a:t>
            </a:r>
          </a:p>
        </p:txBody>
      </p:sp>
      <p:pic>
        <p:nvPicPr>
          <p:cNvPr id="60" name="Picture" title="This slide contains the following visuals: textbox ,slicer ,Давтамжын тархалт ,Дундаж ,Стандарт хазайлт ,Доод итгэлийн хязгаар ,Дээд итгэлийн хязгаар ,slicer ,Өвчтний тоо ,25% квартил ,Медиан ,Доод ,Дээд ,BoxWhiskerChart1455240051538 ,75% квартил ,image ,shape ,actionButton. Please refer to the notes on this slide for details">
            <a:hlinkClick r:id="rId3"/>
            <a:extLst>
              <a:ext uri="{FF2B5EF4-FFF2-40B4-BE49-F238E27FC236}">
                <a16:creationId xmlns:a16="http://schemas.microsoft.com/office/drawing/2014/main" id="{A95AF39C-4755-4419-B8FA-381A8785AA5C}"/>
              </a:ext>
            </a:extLst>
          </p:cNvPr>
          <p:cNvPicPr>
            <a:picLocks noChangeAspect="1"/>
          </p:cNvPicPr>
          <p:nvPr/>
        </p:nvPicPr>
        <p:blipFill>
          <a:blip r:embed="rId4"/>
          <a:stretch>
            <a:fillRect/>
          </a:stretch>
        </p:blipFill>
        <p:spPr>
          <a:xfrm>
            <a:off x="133166" y="866467"/>
            <a:ext cx="9014482" cy="5142969"/>
          </a:xfrm>
          <a:prstGeom prst="rect">
            <a:avLst/>
          </a:prstGeom>
          <a:noFill/>
        </p:spPr>
      </p:pic>
    </p:spTree>
    <p:extLst>
      <p:ext uri="{BB962C8B-B14F-4D97-AF65-F5344CB8AC3E}">
        <p14:creationId xmlns:p14="http://schemas.microsoft.com/office/powerpoint/2010/main" val="1833408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32"/>
            <a:ext cx="176750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hidden="1"/>
          <p:cNvSpPr>
            <a:spLocks noGrp="1"/>
          </p:cNvSpPr>
          <p:nvPr>
            <p:ph type="title"/>
          </p:nvPr>
        </p:nvSpPr>
        <p:spPr/>
        <p:txBody>
          <a:bodyPr/>
          <a:lstStyle/>
          <a:p>
            <a:r>
              <a:t> Өвчтөний мэдээлэл</a:t>
            </a:r>
          </a:p>
        </p:txBody>
      </p:sp>
      <p:pic>
        <p:nvPicPr>
          <p:cNvPr id="60" name="Picture" title="This slide contains the following visuals: textbox ,slicer ,Давтамжын тархалт ,Дундаж ,Стандарт хазайлт ,Доод итгэлийн хязгаар ,Дээд итгэлийн хязгаар ,slicer ,Өвчтний тоо ,25% квартил ,Медиан ,Доод ,Дээд ,BoxWhiskerChart1455240051538 ,75% квартил ,image ,shape ,actionButton. Please refer to the notes on this slide for details">
            <a:hlinkClick r:id="rId3"/>
            <a:extLst>
              <a:ext uri="{FF2B5EF4-FFF2-40B4-BE49-F238E27FC236}">
                <a16:creationId xmlns:a16="http://schemas.microsoft.com/office/drawing/2014/main" id="{E5E564A0-B31B-4FE1-B5D7-E076349A99EA}"/>
              </a:ext>
            </a:extLst>
          </p:cNvPr>
          <p:cNvPicPr>
            <a:picLocks noChangeAspect="1"/>
          </p:cNvPicPr>
          <p:nvPr/>
        </p:nvPicPr>
        <p:blipFill>
          <a:blip r:embed="rId4"/>
          <a:stretch>
            <a:fillRect/>
          </a:stretch>
        </p:blipFill>
        <p:spPr>
          <a:xfrm>
            <a:off x="137161" y="866558"/>
            <a:ext cx="9006839" cy="5138609"/>
          </a:xfrm>
          <a:prstGeom prst="rect">
            <a:avLst/>
          </a:prstGeom>
          <a:noFill/>
        </p:spPr>
      </p:pic>
    </p:spTree>
    <p:extLst>
      <p:ext uri="{BB962C8B-B14F-4D97-AF65-F5344CB8AC3E}">
        <p14:creationId xmlns:p14="http://schemas.microsoft.com/office/powerpoint/2010/main" val="1451364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32"/>
            <a:ext cx="176750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hidden="1"/>
          <p:cNvSpPr>
            <a:spLocks noGrp="1"/>
          </p:cNvSpPr>
          <p:nvPr>
            <p:ph type="title"/>
          </p:nvPr>
        </p:nvSpPr>
        <p:spPr/>
        <p:txBody>
          <a:bodyPr/>
          <a:lstStyle/>
          <a:p>
            <a:r>
              <a:t> Өвчтөний мэдээлэл</a:t>
            </a:r>
          </a:p>
        </p:txBody>
      </p:sp>
      <p:pic>
        <p:nvPicPr>
          <p:cNvPr id="60" name="Picture" title="This slide contains the following visuals: textbox ,slicer ,Давтамжын тархалт ,Дундаж ,Стандарт хазайлт ,Доод итгэлийн хязгаар ,Дээд итгэлийн хязгаар ,slicer ,Өвчтний тоо ,25% квартил ,Медиан ,Доод ,Дээд ,BoxWhiskerChart1455240051538 ,75% квартил ,image ,shape ,actionButton. Please refer to the notes on this slide for details">
            <a:hlinkClick r:id="rId3"/>
            <a:extLst>
              <a:ext uri="{FF2B5EF4-FFF2-40B4-BE49-F238E27FC236}">
                <a16:creationId xmlns:a16="http://schemas.microsoft.com/office/drawing/2014/main" id="{8DD94426-F59F-48A4-BBF1-5E72E54DA64A}"/>
              </a:ext>
            </a:extLst>
          </p:cNvPr>
          <p:cNvPicPr>
            <a:picLocks noChangeAspect="1"/>
          </p:cNvPicPr>
          <p:nvPr/>
        </p:nvPicPr>
        <p:blipFill>
          <a:blip r:embed="rId4"/>
          <a:stretch>
            <a:fillRect/>
          </a:stretch>
        </p:blipFill>
        <p:spPr>
          <a:xfrm>
            <a:off x="132235" y="857366"/>
            <a:ext cx="9015413" cy="5143500"/>
          </a:xfrm>
          <a:prstGeom prst="rect">
            <a:avLst/>
          </a:prstGeom>
          <a:noFill/>
        </p:spPr>
      </p:pic>
    </p:spTree>
    <p:extLst>
      <p:ext uri="{BB962C8B-B14F-4D97-AF65-F5344CB8AC3E}">
        <p14:creationId xmlns:p14="http://schemas.microsoft.com/office/powerpoint/2010/main" val="1542234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51B860BB-F934-4DE1-A930-090DD475F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72" name="Freeform 11">
              <a:extLst>
                <a:ext uri="{FF2B5EF4-FFF2-40B4-BE49-F238E27FC236}">
                  <a16:creationId xmlns:a16="http://schemas.microsoft.com/office/drawing/2014/main" id="{61927C55-8047-466F-9FE4-B42D3D1AF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E914D83D-75AE-426B-90AC-E37CBA2BD7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DDB740D6-20EA-4164-9EDB-243B210E8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0843EF7D-8FF7-4B1B-810B-AA92D132E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F995A1BF-26D5-42BA-83D6-B74B0793A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706BB22B-358C-43E3-A01E-2CCD2EFD4A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09828090-C04F-4B25-BD86-CE7A94A34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B062093C-CFDD-4759-8CD6-EB2CCD1DB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FB33C2A8-7609-427D-BC55-13F956201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9FF51B36-24F3-42B4-9ACD-2B83F4B57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6EBCB31E-7CBF-45FC-B7A3-7FE8E8C8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404CB86A-82A5-40B9-8D4B-159ED1A3C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DD17BCFA-C80F-4670-B8B9-034B5B1C8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32"/>
            <a:ext cx="1767505" cy="6853285"/>
            <a:chOff x="6627813" y="195454"/>
            <a:chExt cx="1952625" cy="5678297"/>
          </a:xfrm>
        </p:grpSpPr>
        <p:sp>
          <p:nvSpPr>
            <p:cNvPr id="86" name="Freeform 27">
              <a:extLst>
                <a:ext uri="{FF2B5EF4-FFF2-40B4-BE49-F238E27FC236}">
                  <a16:creationId xmlns:a16="http://schemas.microsoft.com/office/drawing/2014/main" id="{F705DA76-B301-4098-9966-310A00C31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7484AECD-B027-45E9-8764-6E1A4A4A0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CB341AF9-DEB1-42CB-8D1D-F262CFE46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1C7213C3-CCDC-48BD-BF51-7AB8EE57A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7568F4E5-84C7-4F79-A40F-AC4885CB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81654B91-DAE7-4763-8F60-7A35727C2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E9C665F1-5409-4590-AA69-79EABC1E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C3192F7D-0C18-4DB2-A88B-EBF562748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86BE4725-AC90-44AE-8B17-D13BA4BF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2C0C171A-856F-4606-9D98-B5318639A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B6D57E3C-42A8-4054-B617-CE82DD8B7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C0A815A3-B7C7-4090-88EA-DA48AE47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AE2F7D72-C98C-4C79-88A4-1DD7AAE7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6">
            <a:extLst>
              <a:ext uri="{FF2B5EF4-FFF2-40B4-BE49-F238E27FC236}">
                <a16:creationId xmlns:a16="http://schemas.microsoft.com/office/drawing/2014/main" id="{C03B0394-07A3-4767-BDD5-04B2F3E6B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 y="4323812"/>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3" name="Rectangle 102">
            <a:extLst>
              <a:ext uri="{FF2B5EF4-FFF2-40B4-BE49-F238E27FC236}">
                <a16:creationId xmlns:a16="http://schemas.microsoft.com/office/drawing/2014/main" id="{EA50189A-2FD4-4608-A527-341A1811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5ECFC88-1E40-4C47-960F-87C500F10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3479799"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7" name="Freeform 5">
            <a:extLst>
              <a:ext uri="{FF2B5EF4-FFF2-40B4-BE49-F238E27FC236}">
                <a16:creationId xmlns:a16="http://schemas.microsoft.com/office/drawing/2014/main" id="{3B61BD80-022D-4577-9D14-EAD5DFD13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9"/>
            <a:ext cx="4053016"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2050" name="Picture 2" descr="Image">
            <a:extLst>
              <a:ext uri="{FF2B5EF4-FFF2-40B4-BE49-F238E27FC236}">
                <a16:creationId xmlns:a16="http://schemas.microsoft.com/office/drawing/2014/main" id="{02FDF8B8-47A0-4836-8328-8468AD6BE3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053016" y="86261"/>
            <a:ext cx="5070572" cy="670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112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32"/>
            <a:ext cx="176750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hidden="1"/>
          <p:cNvSpPr>
            <a:spLocks noGrp="1"/>
          </p:cNvSpPr>
          <p:nvPr>
            <p:ph type="title"/>
          </p:nvPr>
        </p:nvSpPr>
        <p:spPr/>
        <p:txBody>
          <a:bodyPr/>
          <a:lstStyle/>
          <a:p>
            <a:r>
              <a:t> Өвчтөний мэдээлэл</a:t>
            </a:r>
          </a:p>
        </p:txBody>
      </p:sp>
      <p:pic>
        <p:nvPicPr>
          <p:cNvPr id="60" name="Picture" title="This slide contains the following visuals: textbox ,slicer ,Давтамжын тархалт ,Дундаж ,Стандарт хазайлт ,Доод итгэлийн хязгаар ,Дээд итгэлийн хязгаар ,slicer ,Өвчтний тоо ,25% квартил ,Медиан ,Доод ,Дээд ,BoxWhiskerChart1455240051538 ,75% квартил ,image ,shape ,actionButton. Please refer to the notes on this slide for details">
            <a:hlinkClick r:id="rId3"/>
            <a:extLst>
              <a:ext uri="{FF2B5EF4-FFF2-40B4-BE49-F238E27FC236}">
                <a16:creationId xmlns:a16="http://schemas.microsoft.com/office/drawing/2014/main" id="{35FFA409-667D-4751-9FAB-B7698866681E}"/>
              </a:ext>
            </a:extLst>
          </p:cNvPr>
          <p:cNvPicPr>
            <a:picLocks noChangeAspect="1"/>
          </p:cNvPicPr>
          <p:nvPr/>
        </p:nvPicPr>
        <p:blipFill>
          <a:blip r:embed="rId4"/>
          <a:stretch>
            <a:fillRect/>
          </a:stretch>
        </p:blipFill>
        <p:spPr>
          <a:xfrm>
            <a:off x="128587" y="863757"/>
            <a:ext cx="9015413" cy="5143500"/>
          </a:xfrm>
          <a:prstGeom prst="rect">
            <a:avLst/>
          </a:prstGeom>
          <a:noFill/>
        </p:spPr>
      </p:pic>
    </p:spTree>
    <p:extLst>
      <p:ext uri="{BB962C8B-B14F-4D97-AF65-F5344CB8AC3E}">
        <p14:creationId xmlns:p14="http://schemas.microsoft.com/office/powerpoint/2010/main" val="316010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32"/>
            <a:ext cx="176750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hidden="1"/>
          <p:cNvSpPr>
            <a:spLocks noGrp="1"/>
          </p:cNvSpPr>
          <p:nvPr>
            <p:ph type="title"/>
          </p:nvPr>
        </p:nvSpPr>
        <p:spPr/>
        <p:txBody>
          <a:bodyPr/>
          <a:lstStyle/>
          <a:p>
            <a:r>
              <a:t> Өвчтөний мэдээлэл</a:t>
            </a:r>
          </a:p>
        </p:txBody>
      </p:sp>
      <p:pic>
        <p:nvPicPr>
          <p:cNvPr id="60" name="Picture" title="This slide contains the following visuals: textbox ,slicer ,Давтамжын тархалт ,Дундаж ,Стандарт хазайлт ,Доод итгэлийн хязгаар ,Дээд итгэлийн хязгаар ,slicer ,Өвчтний тоо ,25% квартил ,Медиан ,Доод ,Дээд ,BoxWhiskerChart1455240051538 ,75% квартил ,image ,shape ,actionButton. Please refer to the notes on this slide for details">
            <a:hlinkClick r:id="rId3"/>
            <a:extLst>
              <a:ext uri="{FF2B5EF4-FFF2-40B4-BE49-F238E27FC236}">
                <a16:creationId xmlns:a16="http://schemas.microsoft.com/office/drawing/2014/main" id="{32E68291-C7FB-4F94-BC41-72F3ECCF55A5}"/>
              </a:ext>
            </a:extLst>
          </p:cNvPr>
          <p:cNvPicPr>
            <a:picLocks noChangeAspect="1"/>
          </p:cNvPicPr>
          <p:nvPr/>
        </p:nvPicPr>
        <p:blipFill>
          <a:blip r:embed="rId4"/>
          <a:stretch>
            <a:fillRect/>
          </a:stretch>
        </p:blipFill>
        <p:spPr>
          <a:xfrm>
            <a:off x="133856" y="857366"/>
            <a:ext cx="9015413" cy="5143500"/>
          </a:xfrm>
          <a:prstGeom prst="rect">
            <a:avLst/>
          </a:prstGeom>
          <a:noFill/>
        </p:spPr>
      </p:pic>
    </p:spTree>
    <p:extLst>
      <p:ext uri="{BB962C8B-B14F-4D97-AF65-F5344CB8AC3E}">
        <p14:creationId xmlns:p14="http://schemas.microsoft.com/office/powerpoint/2010/main" val="532293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32"/>
            <a:ext cx="176750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hidden="1"/>
          <p:cNvSpPr>
            <a:spLocks noGrp="1"/>
          </p:cNvSpPr>
          <p:nvPr>
            <p:ph type="title"/>
          </p:nvPr>
        </p:nvSpPr>
        <p:spPr/>
        <p:txBody>
          <a:bodyPr/>
          <a:lstStyle/>
          <a:p>
            <a:r>
              <a:t> Өвчтөний мэдээлэл</a:t>
            </a:r>
          </a:p>
        </p:txBody>
      </p:sp>
      <p:pic>
        <p:nvPicPr>
          <p:cNvPr id="60" name="Picture" title="This slide contains the following visuals: textbox ,slicer ,Давтамжын тархалт ,Дундаж ,Стандарт хазайлт ,Доод итгэлийн хязгаар ,Дээд итгэлийн хязгаар ,slicer ,Өвчтний тоо ,25% квартил ,Медиан ,Доод ,Дээд ,BoxWhiskerChart1455240051538 ,75% квартил ,image ,shape ,actionButton. Please refer to the notes on this slide for details">
            <a:hlinkClick r:id="rId3"/>
            <a:extLst>
              <a:ext uri="{FF2B5EF4-FFF2-40B4-BE49-F238E27FC236}">
                <a16:creationId xmlns:a16="http://schemas.microsoft.com/office/drawing/2014/main" id="{002E28F1-DF31-42E0-B671-30232ABCF6AD}"/>
              </a:ext>
            </a:extLst>
          </p:cNvPr>
          <p:cNvPicPr>
            <a:picLocks noChangeAspect="1"/>
          </p:cNvPicPr>
          <p:nvPr/>
        </p:nvPicPr>
        <p:blipFill>
          <a:blip r:embed="rId4"/>
          <a:stretch>
            <a:fillRect/>
          </a:stretch>
        </p:blipFill>
        <p:spPr>
          <a:xfrm>
            <a:off x="127344" y="857366"/>
            <a:ext cx="9015413" cy="5143500"/>
          </a:xfrm>
          <a:prstGeom prst="rect">
            <a:avLst/>
          </a:prstGeom>
          <a:noFill/>
        </p:spPr>
      </p:pic>
    </p:spTree>
    <p:extLst>
      <p:ext uri="{BB962C8B-B14F-4D97-AF65-F5344CB8AC3E}">
        <p14:creationId xmlns:p14="http://schemas.microsoft.com/office/powerpoint/2010/main" val="2985054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32"/>
            <a:ext cx="176750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hidden="1"/>
          <p:cNvSpPr>
            <a:spLocks noGrp="1"/>
          </p:cNvSpPr>
          <p:nvPr>
            <p:ph type="title"/>
          </p:nvPr>
        </p:nvSpPr>
        <p:spPr/>
        <p:txBody>
          <a:bodyPr/>
          <a:lstStyle/>
          <a:p>
            <a:r>
              <a:t> Өвчтөний мэдээлэл</a:t>
            </a:r>
          </a:p>
        </p:txBody>
      </p:sp>
      <p:pic>
        <p:nvPicPr>
          <p:cNvPr id="60" name="Picture" title="This slide contains the following visuals: textbox ,Дундаж EQD2 нийт тун ,tableEx ,image ,shape ,slicer ,slicer ,Өвчтний тоо ,treemap ,Дундаж EQD2 нийт тун ,Дундаж HR-CTV эзлэхүүн ,Дундаж EQD2 нийт тун ,actionButton. Please refer to the notes on this slide for details">
            <a:hlinkClick r:id="rId3"/>
            <a:extLst>
              <a:ext uri="{FF2B5EF4-FFF2-40B4-BE49-F238E27FC236}">
                <a16:creationId xmlns:a16="http://schemas.microsoft.com/office/drawing/2014/main" id="{DB4F2786-4369-4B77-B777-1C10E076A839}"/>
              </a:ext>
            </a:extLst>
          </p:cNvPr>
          <p:cNvPicPr>
            <a:picLocks noChangeAspect="1"/>
          </p:cNvPicPr>
          <p:nvPr/>
        </p:nvPicPr>
        <p:blipFill>
          <a:blip r:embed="rId4"/>
          <a:stretch>
            <a:fillRect/>
          </a:stretch>
        </p:blipFill>
        <p:spPr>
          <a:xfrm>
            <a:off x="138465" y="857366"/>
            <a:ext cx="9015413" cy="5143500"/>
          </a:xfrm>
          <a:prstGeom prst="rect">
            <a:avLst/>
          </a:prstGeom>
          <a:noFill/>
        </p:spPr>
      </p:pic>
    </p:spTree>
    <p:extLst>
      <p:ext uri="{BB962C8B-B14F-4D97-AF65-F5344CB8AC3E}">
        <p14:creationId xmlns:p14="http://schemas.microsoft.com/office/powerpoint/2010/main" val="3613705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32"/>
            <a:ext cx="176750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hidden="1"/>
          <p:cNvSpPr>
            <a:spLocks noGrp="1"/>
          </p:cNvSpPr>
          <p:nvPr>
            <p:ph type="title"/>
          </p:nvPr>
        </p:nvSpPr>
        <p:spPr/>
        <p:txBody>
          <a:bodyPr/>
          <a:lstStyle/>
          <a:p>
            <a:r>
              <a:t> Өвчтөний мэдээлэл</a:t>
            </a:r>
          </a:p>
        </p:txBody>
      </p:sp>
      <p:pic>
        <p:nvPicPr>
          <p:cNvPr id="60" name="Picture" title="This slide contains the following visuals: textbox ,Дундаж EQD2 нийт тун ,tableEx ,image ,shape ,slicer ,slicer ,Өвчтний тоо ,treemap ,Дундаж EQD2 нийт тун ,Дундаж HR-CTV эзлэхүүн ,Дундаж EQD2 нийт тун ,actionButton. Please refer to the notes on this slide for details">
            <a:hlinkClick r:id="rId3"/>
            <a:extLst>
              <a:ext uri="{FF2B5EF4-FFF2-40B4-BE49-F238E27FC236}">
                <a16:creationId xmlns:a16="http://schemas.microsoft.com/office/drawing/2014/main" id="{57850612-BB6C-4901-A0E3-2BB87FA1363E}"/>
              </a:ext>
            </a:extLst>
          </p:cNvPr>
          <p:cNvPicPr>
            <a:picLocks noChangeAspect="1"/>
          </p:cNvPicPr>
          <p:nvPr/>
        </p:nvPicPr>
        <p:blipFill>
          <a:blip r:embed="rId4"/>
          <a:stretch>
            <a:fillRect/>
          </a:stretch>
        </p:blipFill>
        <p:spPr>
          <a:xfrm>
            <a:off x="138465" y="857366"/>
            <a:ext cx="9015413" cy="5143500"/>
          </a:xfrm>
          <a:prstGeom prst="rect">
            <a:avLst/>
          </a:prstGeom>
          <a:noFill/>
        </p:spPr>
      </p:pic>
    </p:spTree>
    <p:extLst>
      <p:ext uri="{BB962C8B-B14F-4D97-AF65-F5344CB8AC3E}">
        <p14:creationId xmlns:p14="http://schemas.microsoft.com/office/powerpoint/2010/main" val="3400122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3C2CBB-FBA9-4601-A756-927997BF9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0"/>
            <a:ext cx="2138628" cy="6638625"/>
            <a:chOff x="2487613" y="285750"/>
            <a:chExt cx="2428875" cy="5654676"/>
          </a:xfrm>
        </p:grpSpPr>
        <p:sp>
          <p:nvSpPr>
            <p:cNvPr id="10"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1A54B10D-23ED-48C3-B878-DB4D22D70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32"/>
            <a:ext cx="1767505" cy="6853285"/>
            <a:chOff x="6627813" y="195454"/>
            <a:chExt cx="1952625" cy="5678297"/>
          </a:xfrm>
        </p:grpSpPr>
        <p:sp>
          <p:nvSpPr>
            <p:cNvPr id="24"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72EA7E7A-2786-4974-974E-596DF2412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1C84F1F1-4602-447E-9A65-91C7D6D2E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507495" y="0"/>
            <a:ext cx="4632727"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hidden="1"/>
          <p:cNvSpPr>
            <a:spLocks noGrp="1"/>
          </p:cNvSpPr>
          <p:nvPr>
            <p:ph type="title"/>
          </p:nvPr>
        </p:nvSpPr>
        <p:spPr/>
        <p:txBody>
          <a:bodyPr/>
          <a:lstStyle/>
          <a:p>
            <a:r>
              <a:t> Өвчтөний мэдээлэл</a:t>
            </a:r>
          </a:p>
        </p:txBody>
      </p:sp>
      <p:pic>
        <p:nvPicPr>
          <p:cNvPr id="60" name="Picture" title="This slide contains the following visuals: textbox ,Дундаж EQD2 нийт тун ,tableEx ,image ,shape ,slicer ,slicer ,Өвчтний тоо ,treemap ,Дундаж EQD2 нийт тун ,Дундаж HR-CTV эзлэхүүн ,Дундаж EQD2 нийт тун ,actionButton. Please refer to the notes on this slide for details">
            <a:hlinkClick r:id="rId3"/>
            <a:extLst>
              <a:ext uri="{FF2B5EF4-FFF2-40B4-BE49-F238E27FC236}">
                <a16:creationId xmlns:a16="http://schemas.microsoft.com/office/drawing/2014/main" id="{09DD8D00-480F-4CFE-B5BB-182A5307EFD1}"/>
              </a:ext>
            </a:extLst>
          </p:cNvPr>
          <p:cNvPicPr>
            <a:picLocks noChangeAspect="1"/>
          </p:cNvPicPr>
          <p:nvPr/>
        </p:nvPicPr>
        <p:blipFill>
          <a:blip r:embed="rId4"/>
          <a:stretch>
            <a:fillRect/>
          </a:stretch>
        </p:blipFill>
        <p:spPr>
          <a:xfrm>
            <a:off x="135440" y="857366"/>
            <a:ext cx="9015413" cy="5143500"/>
          </a:xfrm>
          <a:prstGeom prst="rect">
            <a:avLst/>
          </a:prstGeom>
          <a:noFill/>
        </p:spPr>
      </p:pic>
    </p:spTree>
    <p:extLst>
      <p:ext uri="{BB962C8B-B14F-4D97-AF65-F5344CB8AC3E}">
        <p14:creationId xmlns:p14="http://schemas.microsoft.com/office/powerpoint/2010/main" val="2263903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a:t>
            </a:r>
            <a:r>
              <a:rPr lang="en-US" dirty="0" err="1">
                <a:solidFill>
                  <a:srgbClr val="0070C0"/>
                </a:solidFill>
                <a:latin typeface="Calibri" panose="020F0502020204030204" pitchFamily="34" charset="0"/>
                <a:cs typeface="Calibri" panose="020F0502020204030204" pitchFamily="34" charset="0"/>
              </a:rPr>
              <a:t>АЖЛЫН</a:t>
            </a:r>
            <a:r>
              <a:rPr lang="en-US" dirty="0">
                <a:solidFill>
                  <a:srgbClr val="0070C0"/>
                </a:solidFill>
                <a:latin typeface="Calibri" panose="020F0502020204030204" pitchFamily="34" charset="0"/>
                <a:cs typeface="Calibri" panose="020F0502020204030204" pitchFamily="34" charset="0"/>
              </a:rPr>
              <a:t> </a:t>
            </a:r>
            <a:r>
              <a:rPr lang="mn-MN" dirty="0">
                <a:solidFill>
                  <a:srgbClr val="0070C0"/>
                </a:solidFill>
                <a:latin typeface="Calibri" panose="020F0502020204030204" pitchFamily="34" charset="0"/>
                <a:cs typeface="Calibri" panose="020F0502020204030204" pitchFamily="34" charset="0"/>
              </a:rPr>
              <a:t>ХЭЛЭЛЦҮҮЛЭГ</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graphicFrame>
        <p:nvGraphicFramePr>
          <p:cNvPr id="46" name="Content Placeholder 2">
            <a:extLst>
              <a:ext uri="{FF2B5EF4-FFF2-40B4-BE49-F238E27FC236}">
                <a16:creationId xmlns:a16="http://schemas.microsoft.com/office/drawing/2014/main" id="{E270BE8E-7170-420D-8866-92C537638B07}"/>
              </a:ext>
            </a:extLst>
          </p:cNvPr>
          <p:cNvGraphicFramePr>
            <a:graphicFrameLocks noGrp="1"/>
          </p:cNvGraphicFramePr>
          <p:nvPr>
            <p:ph idx="1"/>
            <p:extLst>
              <p:ext uri="{D42A27DB-BD31-4B8C-83A1-F6EECF244321}">
                <p14:modId xmlns:p14="http://schemas.microsoft.com/office/powerpoint/2010/main" val="3630124834"/>
              </p:ext>
            </p:extLst>
          </p:nvPr>
        </p:nvGraphicFramePr>
        <p:xfrm>
          <a:off x="1160961" y="2101750"/>
          <a:ext cx="7783838" cy="2447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4813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95"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6"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7"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8"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9"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0"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1"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2"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3"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4"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5"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6"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08" name="Group 207">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09"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10"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11"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12"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13"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14"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15"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16"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17"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18"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9"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0"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2" name="Rectangle 221">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4"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26" name="Rectangle 225">
            <a:extLst>
              <a:ext uri="{FF2B5EF4-FFF2-40B4-BE49-F238E27FC236}">
                <a16:creationId xmlns:a16="http://schemas.microsoft.com/office/drawing/2014/main" id="{519DD9F9-F5C4-4212-9AF4-FA9113A5C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D426F6C-F417-4549-8850-F25566CD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2" y="643469"/>
            <a:ext cx="8178799" cy="5260195"/>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11">
            <a:extLst>
              <a:ext uri="{FF2B5EF4-FFF2-40B4-BE49-F238E27FC236}">
                <a16:creationId xmlns:a16="http://schemas.microsoft.com/office/drawing/2014/main" id="{A62F81ED-B4A6-4AE5-80BE-E6269859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5"/>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Content Placeholder 4">
            <a:extLst>
              <a:ext uri="{FF2B5EF4-FFF2-40B4-BE49-F238E27FC236}">
                <a16:creationId xmlns:a16="http://schemas.microsoft.com/office/drawing/2014/main" id="{C4252A3E-6BD5-4D03-B77D-11C7C9D9571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1878" y="957782"/>
            <a:ext cx="7765608" cy="4459748"/>
          </a:xfrm>
          <a:prstGeom prst="rect">
            <a:avLst/>
          </a:prstGeom>
        </p:spPr>
      </p:pic>
    </p:spTree>
    <p:extLst>
      <p:ext uri="{BB962C8B-B14F-4D97-AF65-F5344CB8AC3E}">
        <p14:creationId xmlns:p14="http://schemas.microsoft.com/office/powerpoint/2010/main" val="4218488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err="1">
                <a:solidFill>
                  <a:srgbClr val="0070C0"/>
                </a:solidFill>
                <a:latin typeface="Calibri" panose="020F0502020204030204" pitchFamily="34" charset="0"/>
                <a:cs typeface="Calibri" panose="020F0502020204030204" pitchFamily="34" charset="0"/>
              </a:rPr>
              <a:t>СУДАЛГААНЫ</a:t>
            </a:r>
            <a:r>
              <a:rPr lang="en-US" dirty="0">
                <a:solidFill>
                  <a:srgbClr val="0070C0"/>
                </a:solidFill>
                <a:latin typeface="Calibri" panose="020F0502020204030204" pitchFamily="34" charset="0"/>
                <a:cs typeface="Calibri" panose="020F0502020204030204" pitchFamily="34" charset="0"/>
              </a:rPr>
              <a:t> </a:t>
            </a:r>
            <a:r>
              <a:rPr lang="en-US" dirty="0" err="1">
                <a:solidFill>
                  <a:srgbClr val="0070C0"/>
                </a:solidFill>
                <a:latin typeface="Calibri" panose="020F0502020204030204" pitchFamily="34" charset="0"/>
                <a:cs typeface="Calibri" panose="020F0502020204030204" pitchFamily="34" charset="0"/>
              </a:rPr>
              <a:t>АЖЛ</a:t>
            </a:r>
            <a:r>
              <a:rPr lang="mn-MN" dirty="0">
                <a:solidFill>
                  <a:srgbClr val="0070C0"/>
                </a:solidFill>
                <a:latin typeface="Calibri" panose="020F0502020204030204" pitchFamily="34" charset="0"/>
                <a:cs typeface="Calibri" panose="020F0502020204030204" pitchFamily="34" charset="0"/>
              </a:rPr>
              <a:t>Ы</a:t>
            </a:r>
            <a:r>
              <a:rPr lang="en-US" dirty="0">
                <a:solidFill>
                  <a:srgbClr val="0070C0"/>
                </a:solidFill>
                <a:latin typeface="Calibri" panose="020F0502020204030204" pitchFamily="34" charset="0"/>
                <a:cs typeface="Calibri" panose="020F0502020204030204" pitchFamily="34" charset="0"/>
              </a:rPr>
              <a:t>Н </a:t>
            </a:r>
            <a:r>
              <a:rPr lang="mn-MN" dirty="0">
                <a:solidFill>
                  <a:srgbClr val="0070C0"/>
                </a:solidFill>
                <a:latin typeface="Calibri" panose="020F0502020204030204" pitchFamily="34" charset="0"/>
                <a:cs typeface="Calibri" panose="020F0502020204030204" pitchFamily="34" charset="0"/>
              </a:rPr>
              <a:t>ДҮГНЭЛТ</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sp>
        <p:nvSpPr>
          <p:cNvPr id="36" name="TextBox 35">
            <a:extLst>
              <a:ext uri="{FF2B5EF4-FFF2-40B4-BE49-F238E27FC236}">
                <a16:creationId xmlns:a16="http://schemas.microsoft.com/office/drawing/2014/main" id="{6B7FC435-B8BD-45E6-85E9-28688891210C}"/>
              </a:ext>
            </a:extLst>
          </p:cNvPr>
          <p:cNvSpPr txBox="1"/>
          <p:nvPr/>
        </p:nvSpPr>
        <p:spPr>
          <a:xfrm>
            <a:off x="1177937" y="644859"/>
            <a:ext cx="6788126" cy="646331"/>
          </a:xfrm>
          <a:prstGeom prst="rect">
            <a:avLst/>
          </a:prstGeom>
          <a:noFill/>
        </p:spPr>
        <p:txBody>
          <a:bodyPr wrap="square">
            <a:spAutoFit/>
          </a:bodyPr>
          <a:lstStyle/>
          <a:p>
            <a:pPr algn="l"/>
            <a:r>
              <a:rPr lang="mn-MN" b="1" cap="all" dirty="0">
                <a:solidFill>
                  <a:schemeClr val="accent1">
                    <a:lumMod val="75000"/>
                  </a:schemeClr>
                </a:solidFill>
                <a:latin typeface="Calibri" panose="020F0502020204030204" pitchFamily="34" charset="0"/>
                <a:ea typeface="+mj-ea"/>
                <a:cs typeface="Calibri" panose="020F0502020204030204" pitchFamily="34" charset="0"/>
              </a:rPr>
              <a:t>УХХХ-ын эмчилгээ, оношилгоонд</a:t>
            </a:r>
            <a:r>
              <a:rPr lang="en-US" b="1" cap="all" dirty="0">
                <a:solidFill>
                  <a:schemeClr val="accent1">
                    <a:lumMod val="75000"/>
                  </a:schemeClr>
                </a:solidFill>
                <a:latin typeface="Calibri" panose="020F0502020204030204" pitchFamily="34" charset="0"/>
                <a:ea typeface="+mj-ea"/>
                <a:cs typeface="Calibri" panose="020F0502020204030204" pitchFamily="34" charset="0"/>
              </a:rPr>
              <a:t> </a:t>
            </a:r>
            <a:r>
              <a:rPr lang="mn-MN" b="1" cap="all" dirty="0">
                <a:solidFill>
                  <a:schemeClr val="accent1">
                    <a:lumMod val="75000"/>
                  </a:schemeClr>
                </a:solidFill>
                <a:latin typeface="Calibri" panose="020F0502020204030204" pitchFamily="34" charset="0"/>
                <a:ea typeface="+mj-ea"/>
                <a:cs typeface="Calibri" panose="020F0502020204030204" pitchFamily="34" charset="0"/>
              </a:rPr>
              <a:t>дүрс оношилгооны ач холбогдол</a:t>
            </a:r>
            <a:endParaRPr lang="en-US" dirty="0">
              <a:solidFill>
                <a:srgbClr val="002060"/>
              </a:solidFill>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6D27CD1C-9264-4298-9D21-5BBBC113E801}"/>
              </a:ext>
            </a:extLst>
          </p:cNvPr>
          <p:cNvSpPr txBox="1"/>
          <p:nvPr/>
        </p:nvSpPr>
        <p:spPr>
          <a:xfrm>
            <a:off x="1210472" y="1903073"/>
            <a:ext cx="7557574" cy="3693319"/>
          </a:xfrm>
          <a:prstGeom prst="rect">
            <a:avLst/>
          </a:prstGeom>
          <a:noFill/>
        </p:spPr>
        <p:txBody>
          <a:bodyPr wrap="square">
            <a:spAutoFit/>
          </a:bodyPr>
          <a:lstStyle/>
          <a:p>
            <a:pPr marL="285750" indent="-285750" algn="just">
              <a:buFont typeface="Arial" panose="020B0604020202020204" pitchFamily="34" charset="0"/>
              <a:buChar char="•"/>
            </a:pPr>
            <a:r>
              <a:rPr lang="mn-MN" dirty="0">
                <a:latin typeface="Calibri" panose="020F0502020204030204" pitchFamily="34" charset="0"/>
                <a:cs typeface="Calibri" panose="020F0502020204030204" pitchFamily="34" charset="0"/>
              </a:rPr>
              <a:t>УХХХ-ын дүрс оношилгоонд КТ, СРТ, ПЭТ-КТ нь чухал байр суурийг эзэлдэг, ач холбогдол өндөртэй шинжилгээ.</a:t>
            </a:r>
          </a:p>
          <a:p>
            <a:pPr algn="just"/>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mn-MN" dirty="0">
                <a:latin typeface="Calibri" panose="020F0502020204030204" pitchFamily="34" charset="0"/>
                <a:cs typeface="Calibri" panose="020F0502020204030204" pitchFamily="34" charset="0"/>
              </a:rPr>
              <a:t>КТ нь УХХХ-ын өвчний эмгэг жамтай холбоотой гидронефроз, тунгалгийн булчирхай, алсын үсэрхийлэлийн мэдээлэлийг хангалттай өгч чаддаг. </a:t>
            </a:r>
          </a:p>
          <a:p>
            <a:pPr algn="just"/>
            <a:endParaRPr lang="mn-M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mn-MN" dirty="0">
                <a:latin typeface="Calibri" panose="020F0502020204030204" pitchFamily="34" charset="0"/>
                <a:cs typeface="Calibri" panose="020F0502020204030204" pitchFamily="34" charset="0"/>
              </a:rPr>
              <a:t>СРТ нь анхдагч хавдрын орчны зөөлөн эдийн тархалт буюу параметр, үтрээний нэвчилтийг 90% чадамжтай мэдээлдэг. </a:t>
            </a:r>
          </a:p>
          <a:p>
            <a:pPr algn="just"/>
            <a:endParaRPr lang="mn-MN"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mn-MN" dirty="0">
                <a:latin typeface="Calibri" panose="020F0502020204030204" pitchFamily="34" charset="0"/>
                <a:cs typeface="Calibri" panose="020F0502020204030204" pitchFamily="34" charset="0"/>
              </a:rPr>
              <a:t>ПЭТ-КТ нь тунгалгийн булчирхайны мэдээлэлийг илүү нарийвчлалтай гаргадгаараа үе шат тогтооход ашиглагдаж байна. Энэхүү шинжилгээний мэдрэг чанар 85%, өвөрмөц чанар 95% байна. </a:t>
            </a:r>
            <a:r>
              <a:rPr lang="en-US" dirty="0">
                <a:latin typeface="Calibri" panose="020F0502020204030204" pitchFamily="34" charset="0"/>
                <a:cs typeface="Calibri" panose="020F0502020204030204" pitchFamily="34" charset="0"/>
              </a:rPr>
              <a:t>[10] </a:t>
            </a:r>
          </a:p>
        </p:txBody>
      </p:sp>
    </p:spTree>
    <p:extLst>
      <p:ext uri="{BB962C8B-B14F-4D97-AF65-F5344CB8AC3E}">
        <p14:creationId xmlns:p14="http://schemas.microsoft.com/office/powerpoint/2010/main" val="3096034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5" name="Rectangle 34">
            <a:extLst>
              <a:ext uri="{FF2B5EF4-FFF2-40B4-BE49-F238E27FC236}">
                <a16:creationId xmlns:a16="http://schemas.microsoft.com/office/drawing/2014/main" id="{795BA04A-2CF4-471A-B129-EA48303400C7}"/>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АЖЛЫН ҮНДЭСЛЭЛ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pic>
        <p:nvPicPr>
          <p:cNvPr id="38" name="Content Placeholder 4">
            <a:extLst>
              <a:ext uri="{FF2B5EF4-FFF2-40B4-BE49-F238E27FC236}">
                <a16:creationId xmlns:a16="http://schemas.microsoft.com/office/drawing/2014/main" id="{9652928B-DF9E-4D40-B309-5E81261FB78D}"/>
              </a:ext>
            </a:extLst>
          </p:cNvPr>
          <p:cNvPicPr>
            <a:picLocks noChangeAspect="1"/>
          </p:cNvPicPr>
          <p:nvPr/>
        </p:nvPicPr>
        <p:blipFill rotWithShape="1">
          <a:blip r:embed="rId2">
            <a:extLst>
              <a:ext uri="{28A0092B-C50C-407E-A947-70E740481C1C}">
                <a14:useLocalDpi xmlns:a14="http://schemas.microsoft.com/office/drawing/2010/main" val="0"/>
              </a:ext>
            </a:extLst>
          </a:blip>
          <a:srcRect l="32285" t="66621" r="37080" b="6273"/>
          <a:stretch/>
        </p:blipFill>
        <p:spPr>
          <a:xfrm>
            <a:off x="-15190" y="1564492"/>
            <a:ext cx="9110115" cy="5288763"/>
          </a:xfrm>
          <a:prstGeom prst="rect">
            <a:avLst/>
          </a:prstGeom>
        </p:spPr>
      </p:pic>
      <p:sp>
        <p:nvSpPr>
          <p:cNvPr id="39" name="テキスト ボックス 1">
            <a:extLst>
              <a:ext uri="{FF2B5EF4-FFF2-40B4-BE49-F238E27FC236}">
                <a16:creationId xmlns:a16="http://schemas.microsoft.com/office/drawing/2014/main" id="{A3A316DE-5463-4D40-B9F4-415695D3BCF5}"/>
              </a:ext>
            </a:extLst>
          </p:cNvPr>
          <p:cNvSpPr txBox="1">
            <a:spLocks noChangeArrowheads="1"/>
          </p:cNvSpPr>
          <p:nvPr/>
        </p:nvSpPr>
        <p:spPr bwMode="auto">
          <a:xfrm>
            <a:off x="1447802" y="609602"/>
            <a:ext cx="7198995" cy="787621"/>
          </a:xfrm>
          <a:prstGeom prst="rect">
            <a:avLst/>
          </a:prstGeom>
        </p:spPr>
        <p:txBody>
          <a:bodyPr vert="horz" lIns="91440" tIns="45720" rIns="91440" bIns="45720" rtlCol="0" anchor="ctr">
            <a:normAutofit lnSpcReduction="10000"/>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Умайн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хүзүүний</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хорт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хавдрын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өвчлөл</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ба</a:t>
            </a:r>
            <a:br>
              <a:rPr lang="en-US" sz="2400" b="1" cap="all" dirty="0">
                <a:solidFill>
                  <a:schemeClr val="accent1">
                    <a:lumMod val="75000"/>
                  </a:schemeClr>
                </a:solidFill>
                <a:latin typeface="Calibri" panose="020F0502020204030204" pitchFamily="34" charset="0"/>
                <a:ea typeface="+mj-ea"/>
                <a:cs typeface="Calibri" panose="020F0502020204030204" pitchFamily="34" charset="0"/>
              </a:rPr>
            </a:b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нас</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баралт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Дэлхийд</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a:t>
            </a:r>
          </a:p>
        </p:txBody>
      </p:sp>
    </p:spTree>
    <p:extLst>
      <p:ext uri="{BB962C8B-B14F-4D97-AF65-F5344CB8AC3E}">
        <p14:creationId xmlns:p14="http://schemas.microsoft.com/office/powerpoint/2010/main" val="85951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447802" y="609602"/>
            <a:ext cx="7198995" cy="787621"/>
          </a:xfrm>
          <a:prstGeom prst="rect">
            <a:avLst/>
          </a:prstGeom>
        </p:spPr>
        <p:txBody>
          <a:bodyPr vert="horz" lIns="91440" tIns="45720" rIns="91440" bIns="45720" rtlCol="0" anchor="ctr">
            <a:normAutofit lnSpcReduction="10000"/>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Умайн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хүзүүний</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хорт</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хавдрын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өвчлөл</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ба</a:t>
            </a:r>
            <a:br>
              <a:rPr lang="en-US" sz="2400" b="1" cap="all" dirty="0">
                <a:solidFill>
                  <a:schemeClr val="accent1">
                    <a:lumMod val="75000"/>
                  </a:schemeClr>
                </a:solidFill>
                <a:latin typeface="Calibri" panose="020F0502020204030204" pitchFamily="34" charset="0"/>
                <a:ea typeface="+mj-ea"/>
                <a:cs typeface="Calibri" panose="020F0502020204030204" pitchFamily="34" charset="0"/>
              </a:rPr>
            </a:b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туяа</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эмчилгээ</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Монгол</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улсад</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a:t>
            </a:r>
          </a:p>
        </p:txBody>
      </p:sp>
      <p:pic>
        <p:nvPicPr>
          <p:cNvPr id="37" name="Content Placeholder 11">
            <a:extLst>
              <a:ext uri="{FF2B5EF4-FFF2-40B4-BE49-F238E27FC236}">
                <a16:creationId xmlns:a16="http://schemas.microsoft.com/office/drawing/2014/main" id="{493AA018-2746-4B7E-A939-2C80FBA2CD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470" t="24613" r="4941" b="6785"/>
          <a:stretch/>
        </p:blipFill>
        <p:spPr>
          <a:xfrm>
            <a:off x="-3141" y="1484124"/>
            <a:ext cx="9098210" cy="5158040"/>
          </a:xfrm>
          <a:prstGeom prst="rect">
            <a:avLst/>
          </a:prstGeom>
        </p:spPr>
      </p:pic>
      <p:sp>
        <p:nvSpPr>
          <p:cNvPr id="38" name="Rectangle 37">
            <a:extLst>
              <a:ext uri="{FF2B5EF4-FFF2-40B4-BE49-F238E27FC236}">
                <a16:creationId xmlns:a16="http://schemas.microsoft.com/office/drawing/2014/main" id="{044D3038-342A-4A0B-A162-CC2A3273EB97}"/>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АЖЛЫН ҮНДЭСЛЭЛ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spTree>
    <p:extLst>
      <p:ext uri="{BB962C8B-B14F-4D97-AF65-F5344CB8AC3E}">
        <p14:creationId xmlns:p14="http://schemas.microsoft.com/office/powerpoint/2010/main" val="789862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95"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96"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7"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8"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9"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0"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1"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2"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3"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4"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5"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6"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08" name="Group 207">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209"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10"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11"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12"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13"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14"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15"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16"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17"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18"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9"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0"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2" name="Rectangle 221">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4"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226" name="Rectangle 225">
            <a:extLst>
              <a:ext uri="{FF2B5EF4-FFF2-40B4-BE49-F238E27FC236}">
                <a16:creationId xmlns:a16="http://schemas.microsoft.com/office/drawing/2014/main" id="{519DD9F9-F5C4-4212-9AF4-FA9113A5C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4D426F6C-F417-4549-8850-F25566CD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602" y="643469"/>
            <a:ext cx="8178799" cy="5260195"/>
          </a:xfrm>
          <a:prstGeom prst="rect">
            <a:avLst/>
          </a:prstGeom>
          <a:solidFill>
            <a:srgbClr val="FFFFFF"/>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A0F1B74D-A7C2-433F-8A87-3FE7C31DB2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000" t="22000" r="46667" b="16666"/>
          <a:stretch/>
        </p:blipFill>
        <p:spPr>
          <a:xfrm>
            <a:off x="1936733" y="698647"/>
            <a:ext cx="5452825" cy="5142118"/>
          </a:xfrm>
          <a:prstGeom prst="rect">
            <a:avLst/>
          </a:prstGeom>
        </p:spPr>
      </p:pic>
      <p:sp>
        <p:nvSpPr>
          <p:cNvPr id="230" name="Freeform 11">
            <a:extLst>
              <a:ext uri="{FF2B5EF4-FFF2-40B4-BE49-F238E27FC236}">
                <a16:creationId xmlns:a16="http://schemas.microsoft.com/office/drawing/2014/main" id="{A62F81ED-B4A6-4AE5-80BE-E6269859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5"/>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84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239204" y="576919"/>
            <a:ext cx="7198995" cy="787621"/>
          </a:xfrm>
          <a:prstGeom prst="rect">
            <a:avLst/>
          </a:prstGeom>
        </p:spPr>
        <p:txBody>
          <a:bodyPr vert="horz" lIns="91440" tIns="45720" rIns="91440" bIns="45720" rtlCol="0" anchor="ctr">
            <a:normAutofit/>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УХХХ-ын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туяа</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эмчилгээ</a:t>
            </a:r>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АЖЛЫН ҮНДЭСЛЭЛ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graphicFrame>
        <p:nvGraphicFramePr>
          <p:cNvPr id="40" name="Content Placeholder 2">
            <a:extLst>
              <a:ext uri="{FF2B5EF4-FFF2-40B4-BE49-F238E27FC236}">
                <a16:creationId xmlns:a16="http://schemas.microsoft.com/office/drawing/2014/main" id="{E181D017-7666-4F89-9D62-08B24FBCD7D5}"/>
              </a:ext>
            </a:extLst>
          </p:cNvPr>
          <p:cNvGraphicFramePr>
            <a:graphicFrameLocks noGrp="1"/>
          </p:cNvGraphicFramePr>
          <p:nvPr>
            <p:ph idx="1"/>
            <p:extLst>
              <p:ext uri="{D42A27DB-BD31-4B8C-83A1-F6EECF244321}">
                <p14:modId xmlns:p14="http://schemas.microsoft.com/office/powerpoint/2010/main" val="263546122"/>
              </p:ext>
            </p:extLst>
          </p:nvPr>
        </p:nvGraphicFramePr>
        <p:xfrm>
          <a:off x="1016775" y="1498060"/>
          <a:ext cx="8043225" cy="5005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7055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228602"/>
            <a:ext cx="2138628" cy="6638625"/>
            <a:chOff x="2487613" y="285750"/>
            <a:chExt cx="2428875" cy="5654676"/>
          </a:xfrm>
        </p:grpSpPr>
        <p:sp>
          <p:nvSpPr>
            <p:cNvPr id="154"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5"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6"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7"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8"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9"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0"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1"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2"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3"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4"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5"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7" name="Group 166">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786"/>
            <a:ext cx="1767505" cy="6854040"/>
            <a:chOff x="6627813" y="194833"/>
            <a:chExt cx="1952625" cy="5678918"/>
          </a:xfrm>
        </p:grpSpPr>
        <p:sp>
          <p:nvSpPr>
            <p:cNvPr id="168"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9"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0"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1"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2"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3"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4"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5"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6"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7"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8"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9"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1" name="Rectangle 180">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3"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85" name="Rectangle 184">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84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9"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714377"/>
            <a:ext cx="1191394"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 name="テキスト ボックス 1">
            <a:extLst>
              <a:ext uri="{FF2B5EF4-FFF2-40B4-BE49-F238E27FC236}">
                <a16:creationId xmlns:a16="http://schemas.microsoft.com/office/drawing/2014/main" id="{4D163AE3-17DD-40A9-B5FB-9EB44669E78D}"/>
              </a:ext>
            </a:extLst>
          </p:cNvPr>
          <p:cNvSpPr txBox="1">
            <a:spLocks noChangeArrowheads="1"/>
          </p:cNvSpPr>
          <p:nvPr/>
        </p:nvSpPr>
        <p:spPr bwMode="auto">
          <a:xfrm>
            <a:off x="1239204" y="576919"/>
            <a:ext cx="7198995" cy="787621"/>
          </a:xfrm>
          <a:prstGeom prst="rect">
            <a:avLst/>
          </a:prstGeom>
        </p:spPr>
        <p:txBody>
          <a:bodyPr vert="horz" lIns="91440" tIns="45720" rIns="91440" bIns="45720" rtlCol="0" anchor="ctr">
            <a:normAutofit/>
          </a:bodyPr>
          <a:lstStyle/>
          <a:p>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УХХХ-ын</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туяа</a:t>
            </a:r>
            <a:r>
              <a:rPr lang="en-US" sz="2400" b="1" cap="all" dirty="0">
                <a:solidFill>
                  <a:schemeClr val="accent1">
                    <a:lumMod val="75000"/>
                  </a:schemeClr>
                </a:solidFill>
                <a:latin typeface="Calibri" panose="020F0502020204030204" pitchFamily="34" charset="0"/>
                <a:ea typeface="+mj-ea"/>
                <a:cs typeface="Calibri" panose="020F0502020204030204" pitchFamily="34" charset="0"/>
              </a:rPr>
              <a:t> </a:t>
            </a:r>
            <a:r>
              <a:rPr lang="en-US" sz="2400" b="1" cap="all" dirty="0" err="1">
                <a:solidFill>
                  <a:schemeClr val="accent1">
                    <a:lumMod val="75000"/>
                  </a:schemeClr>
                </a:solidFill>
                <a:latin typeface="Calibri" panose="020F0502020204030204" pitchFamily="34" charset="0"/>
                <a:ea typeface="+mj-ea"/>
                <a:cs typeface="Calibri" panose="020F0502020204030204" pitchFamily="34" charset="0"/>
              </a:rPr>
              <a:t>эмчилгээ</a:t>
            </a:r>
            <a:endParaRPr lang="en-US" sz="2400" b="1" cap="all"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39" name="Rectangle 38">
            <a:extLst>
              <a:ext uri="{FF2B5EF4-FFF2-40B4-BE49-F238E27FC236}">
                <a16:creationId xmlns:a16="http://schemas.microsoft.com/office/drawing/2014/main" id="{A1C8D64E-845D-486B-955E-BBC302741B8A}"/>
              </a:ext>
            </a:extLst>
          </p:cNvPr>
          <p:cNvSpPr/>
          <p:nvPr/>
        </p:nvSpPr>
        <p:spPr>
          <a:xfrm>
            <a:off x="1053467" y="98785"/>
            <a:ext cx="7235190" cy="1015663"/>
          </a:xfrm>
          <a:prstGeom prst="rect">
            <a:avLst/>
          </a:prstGeom>
        </p:spPr>
        <p:txBody>
          <a:bodyPr wrap="square">
            <a:spAutoFit/>
          </a:bodyPr>
          <a:lstStyle/>
          <a:p>
            <a:r>
              <a:rPr lang="en-US" dirty="0">
                <a:solidFill>
                  <a:srgbClr val="0070C0"/>
                </a:solidFill>
                <a:latin typeface="Calibri" panose="020F0502020204030204" pitchFamily="34" charset="0"/>
                <a:cs typeface="Calibri" panose="020F0502020204030204" pitchFamily="34" charset="0"/>
              </a:rPr>
              <a:t>СУДАЛГААНЫ АЖЛЫН ҮНДЭСЛЭЛ</a:t>
            </a:r>
            <a:br>
              <a:rPr lang="en-US" b="1" dirty="0">
                <a:solidFill>
                  <a:srgbClr val="0070C0"/>
                </a:solidFill>
                <a:latin typeface="Calibri" panose="020F0502020204030204" pitchFamily="34" charset="0"/>
                <a:cs typeface="Calibri" panose="020F0502020204030204" pitchFamily="34" charset="0"/>
              </a:rPr>
            </a:br>
            <a:br>
              <a:rPr lang="en-US" b="1" dirty="0">
                <a:solidFill>
                  <a:srgbClr val="0070C0"/>
                </a:solidFill>
                <a:latin typeface="Calibri" panose="020F0502020204030204" pitchFamily="34" charset="0"/>
                <a:cs typeface="Calibri" panose="020F0502020204030204" pitchFamily="34" charset="0"/>
              </a:rPr>
            </a:br>
            <a:r>
              <a:rPr lang="en-US" sz="2400" b="1" dirty="0">
                <a:solidFill>
                  <a:srgbClr val="0070C0"/>
                </a:solidFill>
                <a:latin typeface="Calibri" panose="020F0502020204030204" pitchFamily="34" charset="0"/>
                <a:cs typeface="Calibri" panose="020F0502020204030204" pitchFamily="34" charset="0"/>
              </a:rPr>
              <a:t> </a:t>
            </a:r>
            <a:endParaRPr lang="en-US" sz="2400" dirty="0"/>
          </a:p>
        </p:txBody>
      </p:sp>
      <p:graphicFrame>
        <p:nvGraphicFramePr>
          <p:cNvPr id="40" name="Content Placeholder 2">
            <a:extLst>
              <a:ext uri="{FF2B5EF4-FFF2-40B4-BE49-F238E27FC236}">
                <a16:creationId xmlns:a16="http://schemas.microsoft.com/office/drawing/2014/main" id="{E181D017-7666-4F89-9D62-08B24FBCD7D5}"/>
              </a:ext>
            </a:extLst>
          </p:cNvPr>
          <p:cNvGraphicFramePr>
            <a:graphicFrameLocks noGrp="1"/>
          </p:cNvGraphicFramePr>
          <p:nvPr>
            <p:ph idx="1"/>
            <p:extLst>
              <p:ext uri="{D42A27DB-BD31-4B8C-83A1-F6EECF244321}">
                <p14:modId xmlns:p14="http://schemas.microsoft.com/office/powerpoint/2010/main" val="3039413393"/>
              </p:ext>
            </p:extLst>
          </p:nvPr>
        </p:nvGraphicFramePr>
        <p:xfrm>
          <a:off x="1016775" y="1498060"/>
          <a:ext cx="8043225" cy="5005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0717734"/>
      </p:ext>
    </p:extLst>
  </p:cSld>
  <p:clrMapOvr>
    <a:masterClrMapping/>
  </p:clrMapOvr>
</p:sld>
</file>

<file path=ppt/theme/theme1.xml><?xml version="1.0" encoding="utf-8"?>
<a:theme xmlns:a="http://schemas.openxmlformats.org/drawingml/2006/main" name="Wisp">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19115</TotalTime>
  <Words>3358</Words>
  <Application>Microsoft Office PowerPoint</Application>
  <PresentationFormat>On-screen Show (4:3)</PresentationFormat>
  <Paragraphs>1277</Paragraphs>
  <Slides>48</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6" baseType="lpstr">
      <vt:lpstr>Arial</vt:lpstr>
      <vt:lpstr>Calibri</vt:lpstr>
      <vt:lpstr>Century Gothic</vt:lpstr>
      <vt:lpstr>Times New Roman</vt:lpstr>
      <vt:lpstr>Wingdings</vt:lpstr>
      <vt:lpstr>Wingdings 3</vt:lpstr>
      <vt:lpstr>Wisp</vt:lpstr>
      <vt:lpstr>Image</vt:lpstr>
      <vt:lpstr>      УМАЙН ХҮЗҮҮНИЙ ХОРТ ХАВДРЫН  эзэлхүүн ба тунгийн харьцааг тооцож ДОТУУР ТУЯА ЭМЧИЛГЭЭгээр эмчлэх нь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Судалгааны ажлын Зорилго</vt:lpstr>
      <vt:lpstr>Судалгааны ажлын Зорилт</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Өвчтөний мэдээлэл</vt:lpstr>
      <vt:lpstr> Өвчтөний мэдээлэл</vt:lpstr>
      <vt:lpstr> Өвчтөний мэдээлэл</vt:lpstr>
      <vt:lpstr> Өвчтөний мэдээлэл</vt:lpstr>
      <vt:lpstr> Өвчтөний мэдээлэл</vt:lpstr>
      <vt:lpstr> Өвчтөний мэдээлэл</vt:lpstr>
      <vt:lpstr> Өвчтөний мэдээлэл</vt:lpstr>
      <vt:lpstr> Өвчтөний мэдээлэл</vt:lpstr>
      <vt:lpstr> Өвчтөний мэдээлэл</vt:lpstr>
      <vt:lpstr> Өвчтөний мэдээлэл</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ТАРХИНЫ БУГЛАА БОЛОН УЙЛАНХАЙТ ЭСВЭЛ ҮХЖИЛТ ХАВДРЫН СОРОНЗОН РЕЗОНАНСТ ТОМОГРАФИЙН ШИНЖҮҮДИЙГ ТОДОРХОЙЛОХ НЬ</dc:title>
  <dc:creator>HP</dc:creator>
  <cp:lastModifiedBy>Gundalai Batkhuu</cp:lastModifiedBy>
  <cp:revision>613</cp:revision>
  <dcterms:created xsi:type="dcterms:W3CDTF">2020-11-25T02:09:03Z</dcterms:created>
  <dcterms:modified xsi:type="dcterms:W3CDTF">2021-12-12T17:28:11Z</dcterms:modified>
</cp:coreProperties>
</file>